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69" r:id="rId3"/>
    <p:sldMasterId id="2147483681" r:id="rId4"/>
  </p:sldMasterIdLst>
  <p:notesMasterIdLst>
    <p:notesMasterId r:id="rId59"/>
  </p:notesMasterIdLst>
  <p:sldIdLst>
    <p:sldId id="9153" r:id="rId5"/>
    <p:sldId id="9154" r:id="rId6"/>
    <p:sldId id="9157" r:id="rId7"/>
    <p:sldId id="9163" r:id="rId8"/>
    <p:sldId id="9167" r:id="rId9"/>
    <p:sldId id="9169" r:id="rId10"/>
    <p:sldId id="9170" r:id="rId11"/>
    <p:sldId id="9171" r:id="rId12"/>
    <p:sldId id="9174" r:id="rId13"/>
    <p:sldId id="9175" r:id="rId14"/>
    <p:sldId id="9176" r:id="rId15"/>
    <p:sldId id="9177" r:id="rId16"/>
    <p:sldId id="9179" r:id="rId17"/>
    <p:sldId id="9182" r:id="rId18"/>
    <p:sldId id="9186" r:id="rId19"/>
    <p:sldId id="9208" r:id="rId20"/>
    <p:sldId id="9213" r:id="rId21"/>
    <p:sldId id="9214" r:id="rId22"/>
    <p:sldId id="9215" r:id="rId23"/>
    <p:sldId id="9216" r:id="rId24"/>
    <p:sldId id="9217" r:id="rId25"/>
    <p:sldId id="9218" r:id="rId26"/>
    <p:sldId id="9219" r:id="rId27"/>
    <p:sldId id="9220" r:id="rId28"/>
    <p:sldId id="9221" r:id="rId29"/>
    <p:sldId id="9222" r:id="rId30"/>
    <p:sldId id="9223" r:id="rId31"/>
    <p:sldId id="9225" r:id="rId32"/>
    <p:sldId id="9228" r:id="rId33"/>
    <p:sldId id="9232" r:id="rId34"/>
    <p:sldId id="9235" r:id="rId35"/>
    <p:sldId id="362" r:id="rId36"/>
    <p:sldId id="363" r:id="rId37"/>
    <p:sldId id="364" r:id="rId38"/>
    <p:sldId id="9202" r:id="rId39"/>
    <p:sldId id="9203" r:id="rId40"/>
    <p:sldId id="9240" r:id="rId41"/>
    <p:sldId id="256" r:id="rId42"/>
    <p:sldId id="257" r:id="rId43"/>
    <p:sldId id="259" r:id="rId44"/>
    <p:sldId id="258" r:id="rId45"/>
    <p:sldId id="267" r:id="rId46"/>
    <p:sldId id="268" r:id="rId47"/>
    <p:sldId id="271" r:id="rId48"/>
    <p:sldId id="9204" r:id="rId49"/>
    <p:sldId id="9236" r:id="rId50"/>
    <p:sldId id="9237" r:id="rId51"/>
    <p:sldId id="260" r:id="rId52"/>
    <p:sldId id="9239" r:id="rId53"/>
    <p:sldId id="261" r:id="rId54"/>
    <p:sldId id="286" r:id="rId55"/>
    <p:sldId id="285" r:id="rId56"/>
    <p:sldId id="262" r:id="rId57"/>
    <p:sldId id="9238" r:id="rId58"/>
  </p:sldIdLst>
  <p:sldSz cx="12188825" cy="6858000"/>
  <p:notesSz cx="7053263" cy="9309100"/>
  <p:embeddedFontLst>
    <p:embeddedFont>
      <p:font typeface="Amasis MT Pro Black" panose="02040A04050005020304" pitchFamily="18" charset="0"/>
      <p:bold r:id="rId60"/>
      <p:boldItalic r:id="rId61"/>
    </p:embeddedFont>
    <p:embeddedFont>
      <p:font typeface="Bodoni MT Black" panose="02070A03080606020203" pitchFamily="18" charset="0"/>
      <p:bold r:id="rId62"/>
      <p:boldItalic r:id="rId63"/>
    </p:embeddedFont>
    <p:embeddedFont>
      <p:font typeface="Bookman Old Style" panose="02050604050505020204" pitchFamily="18" charset="0"/>
      <p:regular r:id="rId64"/>
      <p:bold r:id="rId65"/>
      <p:italic r:id="rId66"/>
      <p:boldItalic r:id="rId67"/>
    </p:embeddedFont>
    <p:embeddedFont>
      <p:font typeface="Century Gothic" panose="020B0502020202020204" pitchFamily="34" charset="0"/>
      <p:regular r:id="rId68"/>
      <p:bold r:id="rId69"/>
      <p:italic r:id="rId70"/>
      <p:boldItalic r:id="rId71"/>
    </p:embeddedFont>
    <p:embeddedFont>
      <p:font typeface="Congenial Black" panose="02000503040000020004" pitchFamily="2" charset="0"/>
      <p:bold r:id="rId72"/>
      <p:boldItalic r:id="rId73"/>
    </p:embeddedFont>
    <p:embeddedFont>
      <p:font typeface="Poppins" panose="00000500000000000000" pitchFamily="2" charset="0"/>
      <p:regular r:id="rId74"/>
      <p:bold r:id="rId75"/>
      <p:italic r:id="rId76"/>
      <p:boldItalic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5">
          <p15:clr>
            <a:srgbClr val="A4A3A4"/>
          </p15:clr>
        </p15:guide>
        <p15:guide id="2" pos="2524">
          <p15:clr>
            <a:srgbClr val="A4A3A4"/>
          </p15:clr>
        </p15:guide>
        <p15:guide id="3" pos="4383">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10" roundtripDataSignature="AMtx7mjq6G8eLWFU6/vESjebth8QMZj3H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2774E8-C86A-D223-354B-C86F3BDD4AA3}" v="1473" dt="2025-06-10T06:24:52.613"/>
  </p1510:revLst>
</p1510:revInfo>
</file>

<file path=ppt/tableStyles.xml><?xml version="1.0" encoding="utf-8"?>
<a:tblStyleLst xmlns:a="http://schemas.openxmlformats.org/drawingml/2006/main" def="{87BBE217-31D9-4F7C-999F-5D909A147C1F}">
  <a:tblStyle styleId="{87BBE217-31D9-4F7C-999F-5D909A147C1F}" styleName="Table_0">
    <a:wholeTbl>
      <a:tcTxStyle b="off" i="off">
        <a:font>
          <a:latin typeface="Poppins"/>
          <a:ea typeface="Poppins"/>
          <a:cs typeface="Poppins"/>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Poppins"/>
          <a:ea typeface="Poppins"/>
          <a:cs typeface="Poppins"/>
        </a:font>
        <a:schemeClr val="lt1"/>
      </a:tcTxStyle>
      <a:tcStyle>
        <a:tcBdr/>
        <a:fill>
          <a:solidFill>
            <a:schemeClr val="accent1"/>
          </a:solidFill>
        </a:fill>
      </a:tcStyle>
    </a:lastCol>
    <a:firstCol>
      <a:tcTxStyle b="on" i="off">
        <a:font>
          <a:latin typeface="Poppins"/>
          <a:ea typeface="Poppins"/>
          <a:cs typeface="Poppins"/>
        </a:font>
        <a:schemeClr val="lt1"/>
      </a:tcTxStyle>
      <a:tcStyle>
        <a:tcBdr/>
        <a:fill>
          <a:solidFill>
            <a:schemeClr val="accent1"/>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Poppins"/>
          <a:ea typeface="Poppins"/>
          <a:cs typeface="Poppins"/>
        </a:font>
        <a:schemeClr val="dk1"/>
      </a:tcTxStyle>
      <a:tcStyle>
        <a:tcBdr/>
      </a:tcStyle>
    </a:seCell>
    <a:swCell>
      <a:tcTxStyle b="on" i="off">
        <a:font>
          <a:latin typeface="Poppins"/>
          <a:ea typeface="Poppins"/>
          <a:cs typeface="Poppins"/>
        </a:font>
        <a:schemeClr val="dk1"/>
      </a:tcTxStyle>
      <a:tcStyle>
        <a:tcBdr/>
      </a:tcStyle>
    </a:swCell>
    <a:firstRow>
      <a:tcTxStyle b="on" i="off">
        <a:font>
          <a:latin typeface="Poppins"/>
          <a:ea typeface="Poppins"/>
          <a:cs typeface="Poppins"/>
        </a:font>
        <a:schemeClr val="lt1"/>
      </a:tcTxStyle>
      <a:tcStyle>
        <a:tcBdr>
          <a:bottom>
            <a:ln w="25400" cap="flat" cmpd="sng">
              <a:solidFill>
                <a:schemeClr val="dk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73BC31CE-1242-4BC9-A643-25FC92FE5BE2}" styleName="Table_1">
    <a:wholeTbl>
      <a:tcTxStyle b="off" i="off">
        <a:font>
          <a:latin typeface="Poppins"/>
          <a:ea typeface="Poppins"/>
          <a:cs typeface="Poppin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Poppins"/>
          <a:ea typeface="Poppins"/>
          <a:cs typeface="Poppins"/>
        </a:font>
        <a:schemeClr val="lt1"/>
      </a:tcTxStyle>
      <a:tcStyle>
        <a:tcBdr/>
        <a:fill>
          <a:solidFill>
            <a:schemeClr val="accent1"/>
          </a:solidFill>
        </a:fill>
      </a:tcStyle>
    </a:lastCol>
    <a:firstCol>
      <a:tcTxStyle b="on" i="off">
        <a:font>
          <a:latin typeface="Poppins"/>
          <a:ea typeface="Poppins"/>
          <a:cs typeface="Poppins"/>
        </a:font>
        <a:schemeClr val="lt1"/>
      </a:tcTxStyle>
      <a:tcStyle>
        <a:tcBdr/>
        <a:fill>
          <a:solidFill>
            <a:schemeClr val="accent1"/>
          </a:solidFill>
        </a:fill>
      </a:tcStyle>
    </a:firstCol>
    <a:lastRow>
      <a:tcTxStyle b="on" i="off">
        <a:font>
          <a:latin typeface="Poppins"/>
          <a:ea typeface="Poppins"/>
          <a:cs typeface="Poppin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Poppins"/>
          <a:ea typeface="Poppins"/>
          <a:cs typeface="Poppin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1634" autoAdjust="0"/>
  </p:normalViewPr>
  <p:slideViewPr>
    <p:cSldViewPr snapToGrid="0">
      <p:cViewPr varScale="1">
        <p:scale>
          <a:sx n="72" d="100"/>
          <a:sy n="72" d="100"/>
        </p:scale>
        <p:origin x="1258" y="58"/>
      </p:cViewPr>
      <p:guideLst>
        <p:guide orient="horz" pos="2115"/>
        <p:guide pos="2524"/>
        <p:guide pos="438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4.fntdata"/><Relationship Id="rId68" Type="http://schemas.openxmlformats.org/officeDocument/2006/relationships/font" Target="fonts/font9.fntdata"/><Relationship Id="rId112"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15.fntdata"/><Relationship Id="rId5" Type="http://schemas.openxmlformats.org/officeDocument/2006/relationships/slide" Target="slides/slide1.xml"/><Relationship Id="rId61" Type="http://schemas.openxmlformats.org/officeDocument/2006/relationships/font" Target="fonts/font2.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font" Target="fonts/font18.fntdata"/><Relationship Id="rId113"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3.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font" Target="fonts/font16.fntdata"/><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14"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17.fntdata"/><Relationship Id="rId7" Type="http://schemas.openxmlformats.org/officeDocument/2006/relationships/slide" Target="slides/slide3.xml"/><Relationship Id="rId71" Type="http://schemas.openxmlformats.org/officeDocument/2006/relationships/font" Target="fonts/font12.fntdata"/><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font" Target="fonts/font7.fntdata"/><Relationship Id="rId110" Type="http://customschemas.google.com/relationships/presentationmetadata" Target="metadata"/><Relationship Id="rId115"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5384615384615385E-2"/>
          <c:y val="3.9534726055921959E-4"/>
          <c:w val="0.98461538461538467"/>
          <c:h val="0.99960465273944077"/>
        </c:manualLayout>
      </c:layout>
      <c:pie3DChart>
        <c:varyColors val="1"/>
        <c:ser>
          <c:idx val="0"/>
          <c:order val="0"/>
          <c:tx>
            <c:strRef>
              <c:f>Sheet1!$B$1</c:f>
              <c:strCache>
                <c:ptCount val="1"/>
                <c:pt idx="0">
                  <c:v>Column1</c:v>
                </c:pt>
              </c:strCache>
            </c:strRef>
          </c:tx>
          <c:dPt>
            <c:idx val="0"/>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61C8-4C91-BE1F-344D5D75E213}"/>
              </c:ext>
            </c:extLst>
          </c:dPt>
          <c:dPt>
            <c:idx val="1"/>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61C8-4C91-BE1F-344D5D75E213}"/>
              </c:ext>
            </c:extLst>
          </c:dPt>
          <c:dPt>
            <c:idx val="2"/>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5-61C8-4C91-BE1F-344D5D75E213}"/>
              </c:ext>
            </c:extLst>
          </c:dPt>
          <c:dPt>
            <c:idx val="3"/>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7-61C8-4C91-BE1F-344D5D75E213}"/>
              </c:ext>
            </c:extLst>
          </c:dPt>
          <c:dLbls>
            <c:dLbl>
              <c:idx val="0"/>
              <c:layout>
                <c:manualLayout>
                  <c:x val="-0.13104579024215876"/>
                  <c:y val="-0.33978095523327617"/>
                </c:manualLayout>
              </c:layout>
              <c:tx>
                <c:rich>
                  <a:bodyPr/>
                  <a:lstStyle/>
                  <a:p>
                    <a:fld id="{25A376EC-ECB0-462B-AF9F-6134E11CBA3C}" type="VALUE">
                      <a:rPr lang="en-US" sz="2800"/>
                      <a:pPr/>
                      <a:t>[VALUE]</a:t>
                    </a:fld>
                    <a:endParaRPr lang="en-PH"/>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1C8-4C91-BE1F-344D5D75E213}"/>
                </c:ext>
              </c:extLst>
            </c:dLbl>
            <c:dLbl>
              <c:idx val="1"/>
              <c:spPr>
                <a:noFill/>
                <a:ln>
                  <a:noFill/>
                </a:ln>
                <a:effectLst/>
              </c:spPr>
              <c:txPr>
                <a:bodyPr rot="0" spcFirstLastPara="1" vertOverflow="ellipsis" vert="horz" wrap="square" anchor="ctr" anchorCtr="1"/>
                <a:lstStyle/>
                <a:p>
                  <a:pPr>
                    <a:defRPr sz="2400" b="1" i="0" u="none" strike="noStrike" kern="1200" baseline="0">
                      <a:solidFill>
                        <a:schemeClr val="tx2"/>
                      </a:solidFill>
                      <a:latin typeface="Bookman Old Style" panose="02050604050505020204" pitchFamily="18"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61C8-4C91-BE1F-344D5D75E213}"/>
                </c:ext>
              </c:extLst>
            </c:dLbl>
            <c:spPr>
              <a:noFill/>
              <a:ln>
                <a:noFill/>
              </a:ln>
              <a:effectLst/>
            </c:spPr>
            <c:txPr>
              <a:bodyPr rot="0" spcFirstLastPara="1" vertOverflow="ellipsis" vert="horz" wrap="square" anchor="ctr" anchorCtr="1"/>
              <a:lstStyle/>
              <a:p>
                <a:pPr>
                  <a:defRPr sz="5000" b="1" i="0" u="none" strike="noStrike" kern="1200" baseline="0">
                    <a:solidFill>
                      <a:schemeClr val="tx2"/>
                    </a:solidFill>
                    <a:latin typeface="Bookman Old Style" panose="02050604050505020204" pitchFamily="18" charset="0"/>
                    <a:ea typeface="+mn-ea"/>
                    <a:cs typeface="+mn-cs"/>
                  </a:defRPr>
                </a:pPr>
                <a:endParaRPr lang="en-US"/>
              </a:p>
            </c:txPr>
            <c:dLblPos val="ct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Sheet1!$A$2:$A$5</c:f>
              <c:strCache>
                <c:ptCount val="2"/>
                <c:pt idx="0">
                  <c:v>Assessed</c:v>
                </c:pt>
                <c:pt idx="1">
                  <c:v>Absent</c:v>
                </c:pt>
              </c:strCache>
            </c:strRef>
          </c:cat>
          <c:val>
            <c:numRef>
              <c:f>Sheet1!$B$2:$B$5</c:f>
              <c:numCache>
                <c:formatCode>General</c:formatCode>
                <c:ptCount val="4"/>
                <c:pt idx="0">
                  <c:v>1975</c:v>
                </c:pt>
                <c:pt idx="1">
                  <c:v>170</c:v>
                </c:pt>
              </c:numCache>
            </c:numRef>
          </c:val>
          <c:extLst>
            <c:ext xmlns:c16="http://schemas.microsoft.com/office/drawing/2014/chart" uri="{C3380CC4-5D6E-409C-BE32-E72D297353CC}">
              <c16:uniqueId val="{00000000-AAFA-422B-A59A-87AD162911E4}"/>
            </c:ext>
          </c:extLst>
        </c:ser>
        <c:dLbls>
          <c:dLblPos val="ctr"/>
          <c:showLegendKey val="0"/>
          <c:showVal val="1"/>
          <c:showCatName val="0"/>
          <c:showSerName val="0"/>
          <c:showPercent val="0"/>
          <c:showBubbleSize val="0"/>
          <c:showLeaderLines val="1"/>
        </c:dLbls>
      </c:pie3DChart>
      <c:spPr>
        <a:noFill/>
        <a:ln>
          <a:noFill/>
        </a:ln>
        <a:effectLst/>
      </c:spPr>
    </c:plotArea>
    <c:legend>
      <c:legendPos val="b"/>
      <c:legendEntry>
        <c:idx val="2"/>
        <c:delete val="1"/>
      </c:legendEntry>
      <c:legendEntry>
        <c:idx val="3"/>
        <c:delete val="1"/>
      </c:legendEntry>
      <c:layout>
        <c:manualLayout>
          <c:xMode val="edge"/>
          <c:yMode val="edge"/>
          <c:x val="0.10113365636987683"/>
          <c:y val="0.75767643896911396"/>
          <c:w val="0.79004027861901882"/>
          <c:h val="7.8731925114526743E-2"/>
        </c:manualLayout>
      </c:layout>
      <c:overlay val="0"/>
      <c:spPr>
        <a:noFill/>
        <a:ln>
          <a:noFill/>
        </a:ln>
        <a:effectLst/>
      </c:spPr>
      <c:txPr>
        <a:bodyPr rot="0" spcFirstLastPara="1" vertOverflow="ellipsis" vert="horz" wrap="square" anchor="ctr" anchorCtr="1"/>
        <a:lstStyle/>
        <a:p>
          <a:pPr>
            <a:defRPr sz="5000" b="1" i="0" u="none" strike="noStrike" kern="1200" baseline="0">
              <a:solidFill>
                <a:schemeClr val="bg1"/>
              </a:solidFill>
              <a:latin typeface="Bookman Old Style" panose="020506040505050202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5000" b="1">
          <a:latin typeface="Bookman Old Style" panose="020506040505050202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Sheet1!$L$6</c:f>
              <c:strCache>
                <c:ptCount val="1"/>
                <c:pt idx="0">
                  <c:v>enrolment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3000" b="1" i="0" u="none" strike="noStrike" kern="1200" baseline="0">
                    <a:solidFill>
                      <a:schemeClr val="lt1">
                        <a:lumMod val="85000"/>
                      </a:schemeClr>
                    </a:solidFill>
                    <a:latin typeface="Bookman Old Style" panose="02050604050505020204" pitchFamily="18"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Sheet1!$K$7:$K$9</c:f>
              <c:strCache>
                <c:ptCount val="3"/>
                <c:pt idx="0">
                  <c:v>south</c:v>
                </c:pt>
                <c:pt idx="1">
                  <c:v>north</c:v>
                </c:pt>
                <c:pt idx="2">
                  <c:v>central</c:v>
                </c:pt>
              </c:strCache>
            </c:strRef>
          </c:cat>
          <c:val>
            <c:numRef>
              <c:f>Sheet1!$L$7:$L$9</c:f>
              <c:numCache>
                <c:formatCode>General</c:formatCode>
                <c:ptCount val="3"/>
                <c:pt idx="0">
                  <c:v>629</c:v>
                </c:pt>
                <c:pt idx="1">
                  <c:v>542</c:v>
                </c:pt>
                <c:pt idx="2">
                  <c:v>974</c:v>
                </c:pt>
              </c:numCache>
            </c:numRef>
          </c:val>
          <c:extLst>
            <c:ext xmlns:c16="http://schemas.microsoft.com/office/drawing/2014/chart" uri="{C3380CC4-5D6E-409C-BE32-E72D297353CC}">
              <c16:uniqueId val="{00000000-A50E-4BA6-B0FF-A701F08AC5EF}"/>
            </c:ext>
          </c:extLst>
        </c:ser>
        <c:ser>
          <c:idx val="1"/>
          <c:order val="1"/>
          <c:tx>
            <c:strRef>
              <c:f>Sheet1!$M$6</c:f>
              <c:strCache>
                <c:ptCount val="1"/>
                <c:pt idx="0">
                  <c:v>assessed</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3000" b="1" i="0" u="none" strike="noStrike" kern="1200" baseline="0">
                    <a:solidFill>
                      <a:schemeClr val="lt1">
                        <a:lumMod val="85000"/>
                      </a:schemeClr>
                    </a:solidFill>
                    <a:latin typeface="Bookman Old Style" panose="02050604050505020204" pitchFamily="18"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Sheet1!$K$7:$K$9</c:f>
              <c:strCache>
                <c:ptCount val="3"/>
                <c:pt idx="0">
                  <c:v>south</c:v>
                </c:pt>
                <c:pt idx="1">
                  <c:v>north</c:v>
                </c:pt>
                <c:pt idx="2">
                  <c:v>central</c:v>
                </c:pt>
              </c:strCache>
            </c:strRef>
          </c:cat>
          <c:val>
            <c:numRef>
              <c:f>Sheet1!$M$7:$M$9</c:f>
              <c:numCache>
                <c:formatCode>General</c:formatCode>
                <c:ptCount val="3"/>
                <c:pt idx="0">
                  <c:v>585</c:v>
                </c:pt>
                <c:pt idx="1">
                  <c:v>518</c:v>
                </c:pt>
                <c:pt idx="2">
                  <c:v>872</c:v>
                </c:pt>
              </c:numCache>
            </c:numRef>
          </c:val>
          <c:extLst>
            <c:ext xmlns:c16="http://schemas.microsoft.com/office/drawing/2014/chart" uri="{C3380CC4-5D6E-409C-BE32-E72D297353CC}">
              <c16:uniqueId val="{00000001-A50E-4BA6-B0FF-A701F08AC5EF}"/>
            </c:ext>
          </c:extLst>
        </c:ser>
        <c:dLbls>
          <c:dLblPos val="inEnd"/>
          <c:showLegendKey val="0"/>
          <c:showVal val="1"/>
          <c:showCatName val="0"/>
          <c:showSerName val="0"/>
          <c:showPercent val="0"/>
          <c:showBubbleSize val="0"/>
        </c:dLbls>
        <c:gapWidth val="100"/>
        <c:overlap val="-24"/>
        <c:axId val="717158223"/>
        <c:axId val="717154863"/>
      </c:barChart>
      <c:catAx>
        <c:axId val="717158223"/>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2000" b="0" i="0" u="none" strike="noStrike" kern="1200" baseline="0">
                <a:solidFill>
                  <a:schemeClr val="lt1">
                    <a:lumMod val="85000"/>
                  </a:schemeClr>
                </a:solidFill>
                <a:latin typeface="+mn-lt"/>
                <a:ea typeface="+mn-ea"/>
                <a:cs typeface="+mn-cs"/>
              </a:defRPr>
            </a:pPr>
            <a:endParaRPr lang="en-US"/>
          </a:p>
        </c:txPr>
        <c:crossAx val="717154863"/>
        <c:crosses val="autoZero"/>
        <c:auto val="1"/>
        <c:lblAlgn val="ctr"/>
        <c:lblOffset val="100"/>
        <c:noMultiLvlLbl val="0"/>
      </c:catAx>
      <c:valAx>
        <c:axId val="717154863"/>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lt1">
                    <a:lumMod val="85000"/>
                  </a:schemeClr>
                </a:solidFill>
                <a:latin typeface="+mn-lt"/>
                <a:ea typeface="+mn-ea"/>
                <a:cs typeface="+mn-cs"/>
              </a:defRPr>
            </a:pPr>
            <a:endParaRPr lang="en-US"/>
          </a:p>
        </c:txPr>
        <c:crossAx val="7171582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30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1-49F2-49CD-9617-7A2DABA2C4DE}"/>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3-FC65-4BE2-B39B-ADF3AEDE1DF3}"/>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5-FC65-4BE2-B39B-ADF3AEDE1DF3}"/>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7-FC65-4BE2-B39B-ADF3AEDE1DF3}"/>
              </c:ext>
            </c:extLst>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c:ext xmlns:c16="http://schemas.microsoft.com/office/drawing/2014/chart" uri="{C3380CC4-5D6E-409C-BE32-E72D297353CC}">
                <c16:uniqueId val="{00000009-FC65-4BE2-B39B-ADF3AEDE1DF3}"/>
              </c:ext>
            </c:extLst>
          </c:dPt>
          <c:dLbls>
            <c:dLbl>
              <c:idx val="0"/>
              <c:delete val="1"/>
              <c:extLst>
                <c:ext xmlns:c15="http://schemas.microsoft.com/office/drawing/2012/chart" uri="{CE6537A1-D6FC-4f65-9D91-7224C49458BB}"/>
                <c:ext xmlns:c16="http://schemas.microsoft.com/office/drawing/2014/chart" uri="{C3380CC4-5D6E-409C-BE32-E72D297353CC}">
                  <c16:uniqueId val="{00000001-49F2-49CD-9617-7A2DABA2C4DE}"/>
                </c:ext>
              </c:extLst>
            </c:dLbl>
            <c:dLbl>
              <c:idx val="1"/>
              <c:tx>
                <c:rich>
                  <a:bodyPr/>
                  <a:lstStyle/>
                  <a:p>
                    <a:r>
                      <a:rPr lang="en-US"/>
                      <a:t>13.58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C65-4BE2-B39B-ADF3AEDE1DF3}"/>
                </c:ext>
              </c:extLst>
            </c:dLbl>
            <c:spPr>
              <a:noFill/>
              <a:ln>
                <a:noFill/>
              </a:ln>
              <a:effectLst/>
            </c:spPr>
            <c:txPr>
              <a:bodyPr rot="0" spcFirstLastPara="1" vertOverflow="ellipsis" vert="horz" wrap="square" anchor="ctr" anchorCtr="1"/>
              <a:lstStyle/>
              <a:p>
                <a:pPr>
                  <a:defRPr sz="2500" b="1" i="0" u="none" strike="noStrike" kern="1200" baseline="0">
                    <a:solidFill>
                      <a:schemeClr val="lt1">
                        <a:lumMod val="85000"/>
                      </a:schemeClr>
                    </a:solidFill>
                    <a:latin typeface="Bookman Old Style" panose="02050604050505020204" pitchFamily="18" charset="0"/>
                    <a:ea typeface="+mn-ea"/>
                    <a:cs typeface="+mn-cs"/>
                  </a:defRPr>
                </a:pPr>
                <a:endParaRPr lang="en-US"/>
              </a:p>
            </c:txPr>
            <c:dLblPos val="ctr"/>
            <c:showLegendKey val="0"/>
            <c:showVal val="1"/>
            <c:showCatName val="0"/>
            <c:showSerName val="0"/>
            <c:showPercent val="0"/>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Sheet1!$A$2:$A$6</c:f>
              <c:strCache>
                <c:ptCount val="5"/>
                <c:pt idx="0">
                  <c:v>Non-Reader</c:v>
                </c:pt>
                <c:pt idx="1">
                  <c:v>Full Intervention</c:v>
                </c:pt>
                <c:pt idx="2">
                  <c:v>Moderate Intervention</c:v>
                </c:pt>
                <c:pt idx="3">
                  <c:v>Light Intervention</c:v>
                </c:pt>
                <c:pt idx="4">
                  <c:v>Meeting Expectations</c:v>
                </c:pt>
              </c:strCache>
            </c:strRef>
          </c:cat>
          <c:val>
            <c:numRef>
              <c:f>Sheet1!$B$2:$B$6</c:f>
              <c:numCache>
                <c:formatCode>General</c:formatCode>
                <c:ptCount val="5"/>
                <c:pt idx="0">
                  <c:v>1.1599999999999999</c:v>
                </c:pt>
                <c:pt idx="1">
                  <c:v>12.42</c:v>
                </c:pt>
                <c:pt idx="2">
                  <c:v>23.86</c:v>
                </c:pt>
                <c:pt idx="3">
                  <c:v>31.42</c:v>
                </c:pt>
                <c:pt idx="4">
                  <c:v>29.78</c:v>
                </c:pt>
              </c:numCache>
            </c:numRef>
          </c:val>
          <c:extLst>
            <c:ext xmlns:c16="http://schemas.microsoft.com/office/drawing/2014/chart" uri="{C3380CC4-5D6E-409C-BE32-E72D297353CC}">
              <c16:uniqueId val="{00000000-49F2-49CD-9617-7A2DABA2C4DE}"/>
            </c:ext>
          </c:extLst>
        </c:ser>
        <c:dLbls>
          <c:dLblPos val="ctr"/>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1.8359005905511813E-2"/>
          <c:y val="0.90460949803149604"/>
          <c:w val="0.96224032152230976"/>
          <c:h val="8.6015501968503938E-2"/>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lt1">
                  <a:lumMod val="85000"/>
                </a:schemeClr>
              </a:solidFill>
              <a:latin typeface="Bookman Old Style" panose="020506040505050202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2000" b="1">
          <a:latin typeface="Bookman Old Style" panose="020506040505050202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56414" cy="46545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95217" y="0"/>
            <a:ext cx="3056414" cy="46545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5450" y="698500"/>
            <a:ext cx="6202363" cy="3489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5327" y="4421823"/>
            <a:ext cx="5642610" cy="4189095"/>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42030"/>
            <a:ext cx="3056414" cy="46545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95217" y="8842030"/>
            <a:ext cx="3056414" cy="46545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6146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a:extLst>
            <a:ext uri="{FF2B5EF4-FFF2-40B4-BE49-F238E27FC236}">
              <a16:creationId xmlns:a16="http://schemas.microsoft.com/office/drawing/2014/main" id="{8995FCC7-B4A8-27A0-473C-A6B47AA46C01}"/>
            </a:ext>
          </a:extLst>
        </p:cNvPr>
        <p:cNvGrpSpPr/>
        <p:nvPr/>
      </p:nvGrpSpPr>
      <p:grpSpPr>
        <a:xfrm>
          <a:off x="0" y="0"/>
          <a:ext cx="0" cy="0"/>
          <a:chOff x="0" y="0"/>
          <a:chExt cx="0" cy="0"/>
        </a:xfrm>
      </p:grpSpPr>
      <p:sp>
        <p:nvSpPr>
          <p:cNvPr id="367" name="Google Shape;367;p26:notes">
            <a:extLst>
              <a:ext uri="{FF2B5EF4-FFF2-40B4-BE49-F238E27FC236}">
                <a16:creationId xmlns:a16="http://schemas.microsoft.com/office/drawing/2014/main" id="{53F4D42B-22F9-962C-4678-02068803DE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26:notes">
            <a:extLst>
              <a:ext uri="{FF2B5EF4-FFF2-40B4-BE49-F238E27FC236}">
                <a16:creationId xmlns:a16="http://schemas.microsoft.com/office/drawing/2014/main" id="{097B630C-4CCE-171F-7A43-B5DD6482763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2213150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a:extLst>
            <a:ext uri="{FF2B5EF4-FFF2-40B4-BE49-F238E27FC236}">
              <a16:creationId xmlns:a16="http://schemas.microsoft.com/office/drawing/2014/main" id="{D16104F2-1CDD-935E-AC13-B8560AFEAB91}"/>
            </a:ext>
          </a:extLst>
        </p:cNvPr>
        <p:cNvGrpSpPr/>
        <p:nvPr/>
      </p:nvGrpSpPr>
      <p:grpSpPr>
        <a:xfrm>
          <a:off x="0" y="0"/>
          <a:ext cx="0" cy="0"/>
          <a:chOff x="0" y="0"/>
          <a:chExt cx="0" cy="0"/>
        </a:xfrm>
      </p:grpSpPr>
      <p:sp>
        <p:nvSpPr>
          <p:cNvPr id="367" name="Google Shape;367;p26:notes">
            <a:extLst>
              <a:ext uri="{FF2B5EF4-FFF2-40B4-BE49-F238E27FC236}">
                <a16:creationId xmlns:a16="http://schemas.microsoft.com/office/drawing/2014/main" id="{DE9934F0-67EF-585E-A5F0-2DBF514CD0A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26:notes">
            <a:extLst>
              <a:ext uri="{FF2B5EF4-FFF2-40B4-BE49-F238E27FC236}">
                <a16:creationId xmlns:a16="http://schemas.microsoft.com/office/drawing/2014/main" id="{C327AECF-6DF3-3EE3-630F-CEA2AD6990D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995340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a:extLst>
            <a:ext uri="{FF2B5EF4-FFF2-40B4-BE49-F238E27FC236}">
              <a16:creationId xmlns:a16="http://schemas.microsoft.com/office/drawing/2014/main" id="{33EFE8C5-E1BA-AF8D-064C-27CEFF01B4E6}"/>
            </a:ext>
          </a:extLst>
        </p:cNvPr>
        <p:cNvGrpSpPr/>
        <p:nvPr/>
      </p:nvGrpSpPr>
      <p:grpSpPr>
        <a:xfrm>
          <a:off x="0" y="0"/>
          <a:ext cx="0" cy="0"/>
          <a:chOff x="0" y="0"/>
          <a:chExt cx="0" cy="0"/>
        </a:xfrm>
      </p:grpSpPr>
      <p:sp>
        <p:nvSpPr>
          <p:cNvPr id="367" name="Google Shape;367;p26:notes">
            <a:extLst>
              <a:ext uri="{FF2B5EF4-FFF2-40B4-BE49-F238E27FC236}">
                <a16:creationId xmlns:a16="http://schemas.microsoft.com/office/drawing/2014/main" id="{3F6D4F8F-4A79-6E8D-F140-F2369FC896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26:notes">
            <a:extLst>
              <a:ext uri="{FF2B5EF4-FFF2-40B4-BE49-F238E27FC236}">
                <a16:creationId xmlns:a16="http://schemas.microsoft.com/office/drawing/2014/main" id="{E35180E4-F794-6BB5-933C-4E4F6D1D866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485010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47"/>
          <p:cNvSpPr txBox="1">
            <a:spLocks noGrp="1"/>
          </p:cNvSpPr>
          <p:nvPr>
            <p:ph type="title"/>
          </p:nvPr>
        </p:nvSpPr>
        <p:spPr>
          <a:xfrm>
            <a:off x="415492" y="593367"/>
            <a:ext cx="11357841"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atin typeface="Poppins"/>
                <a:ea typeface="Poppins"/>
                <a:cs typeface="Poppins"/>
                <a:sym typeface="Poppins"/>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47"/>
          <p:cNvSpPr txBox="1">
            <a:spLocks noGrp="1"/>
          </p:cNvSpPr>
          <p:nvPr>
            <p:ph type="body" idx="1"/>
          </p:nvPr>
        </p:nvSpPr>
        <p:spPr>
          <a:xfrm>
            <a:off x="415492" y="1536633"/>
            <a:ext cx="11357841"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atin typeface="Poppins"/>
                <a:ea typeface="Poppins"/>
                <a:cs typeface="Poppins"/>
                <a:sym typeface="Poppins"/>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47"/>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1pPr>
            <a:lvl2pPr marL="0" lvl="1"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2pPr>
            <a:lvl3pPr marL="0" lvl="2"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3pPr>
            <a:lvl4pPr marL="0" lvl="3"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4pPr>
            <a:lvl5pPr marL="0" lvl="4"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5pPr>
            <a:lvl6pPr marL="0" lvl="5"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6pPr>
            <a:lvl7pPr marL="0" lvl="6"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7pPr>
            <a:lvl8pPr marL="0" lvl="7"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8pPr>
            <a:lvl9pPr marL="0" lvl="8"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50"/>
          <p:cNvSpPr txBox="1">
            <a:spLocks noGrp="1"/>
          </p:cNvSpPr>
          <p:nvPr>
            <p:ph type="ctrTitle"/>
          </p:nvPr>
        </p:nvSpPr>
        <p:spPr>
          <a:xfrm>
            <a:off x="415503" y="992767"/>
            <a:ext cx="11357841"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2"/>
            </a:lvl1pPr>
            <a:lvl2pPr lvl="1" algn="ctr">
              <a:lnSpc>
                <a:spcPct val="100000"/>
              </a:lnSpc>
              <a:spcBef>
                <a:spcPts val="0"/>
              </a:spcBef>
              <a:spcAft>
                <a:spcPts val="0"/>
              </a:spcAft>
              <a:buSzPts val="5200"/>
              <a:buNone/>
              <a:defRPr sz="6932"/>
            </a:lvl2pPr>
            <a:lvl3pPr lvl="2" algn="ctr">
              <a:lnSpc>
                <a:spcPct val="100000"/>
              </a:lnSpc>
              <a:spcBef>
                <a:spcPts val="0"/>
              </a:spcBef>
              <a:spcAft>
                <a:spcPts val="0"/>
              </a:spcAft>
              <a:buSzPts val="5200"/>
              <a:buNone/>
              <a:defRPr sz="6932"/>
            </a:lvl3pPr>
            <a:lvl4pPr lvl="3" algn="ctr">
              <a:lnSpc>
                <a:spcPct val="100000"/>
              </a:lnSpc>
              <a:spcBef>
                <a:spcPts val="0"/>
              </a:spcBef>
              <a:spcAft>
                <a:spcPts val="0"/>
              </a:spcAft>
              <a:buSzPts val="5200"/>
              <a:buNone/>
              <a:defRPr sz="6932"/>
            </a:lvl4pPr>
            <a:lvl5pPr lvl="4" algn="ctr">
              <a:lnSpc>
                <a:spcPct val="100000"/>
              </a:lnSpc>
              <a:spcBef>
                <a:spcPts val="0"/>
              </a:spcBef>
              <a:spcAft>
                <a:spcPts val="0"/>
              </a:spcAft>
              <a:buSzPts val="5200"/>
              <a:buNone/>
              <a:defRPr sz="6932"/>
            </a:lvl5pPr>
            <a:lvl6pPr lvl="5" algn="ctr">
              <a:lnSpc>
                <a:spcPct val="100000"/>
              </a:lnSpc>
              <a:spcBef>
                <a:spcPts val="0"/>
              </a:spcBef>
              <a:spcAft>
                <a:spcPts val="0"/>
              </a:spcAft>
              <a:buSzPts val="5200"/>
              <a:buNone/>
              <a:defRPr sz="6932"/>
            </a:lvl6pPr>
            <a:lvl7pPr lvl="6" algn="ctr">
              <a:lnSpc>
                <a:spcPct val="100000"/>
              </a:lnSpc>
              <a:spcBef>
                <a:spcPts val="0"/>
              </a:spcBef>
              <a:spcAft>
                <a:spcPts val="0"/>
              </a:spcAft>
              <a:buSzPts val="5200"/>
              <a:buNone/>
              <a:defRPr sz="6932"/>
            </a:lvl7pPr>
            <a:lvl8pPr lvl="7" algn="ctr">
              <a:lnSpc>
                <a:spcPct val="100000"/>
              </a:lnSpc>
              <a:spcBef>
                <a:spcPts val="0"/>
              </a:spcBef>
              <a:spcAft>
                <a:spcPts val="0"/>
              </a:spcAft>
              <a:buSzPts val="5200"/>
              <a:buNone/>
              <a:defRPr sz="6932"/>
            </a:lvl8pPr>
            <a:lvl9pPr lvl="8" algn="ctr">
              <a:lnSpc>
                <a:spcPct val="100000"/>
              </a:lnSpc>
              <a:spcBef>
                <a:spcPts val="0"/>
              </a:spcBef>
              <a:spcAft>
                <a:spcPts val="0"/>
              </a:spcAft>
              <a:buSzPts val="5200"/>
              <a:buNone/>
              <a:defRPr sz="6932"/>
            </a:lvl9pPr>
          </a:lstStyle>
          <a:p>
            <a:endParaRPr/>
          </a:p>
        </p:txBody>
      </p:sp>
      <p:sp>
        <p:nvSpPr>
          <p:cNvPr id="19" name="Google Shape;19;p50"/>
          <p:cNvSpPr txBox="1">
            <a:spLocks noGrp="1"/>
          </p:cNvSpPr>
          <p:nvPr>
            <p:ph type="subTitle" idx="1"/>
          </p:nvPr>
        </p:nvSpPr>
        <p:spPr>
          <a:xfrm>
            <a:off x="415492" y="3778833"/>
            <a:ext cx="11357841"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2"/>
            </a:lvl1pPr>
            <a:lvl2pPr lvl="1" algn="ctr">
              <a:lnSpc>
                <a:spcPct val="100000"/>
              </a:lnSpc>
              <a:spcBef>
                <a:spcPts val="0"/>
              </a:spcBef>
              <a:spcAft>
                <a:spcPts val="0"/>
              </a:spcAft>
              <a:buSzPts val="2800"/>
              <a:buNone/>
              <a:defRPr sz="3732"/>
            </a:lvl2pPr>
            <a:lvl3pPr lvl="2" algn="ctr">
              <a:lnSpc>
                <a:spcPct val="100000"/>
              </a:lnSpc>
              <a:spcBef>
                <a:spcPts val="0"/>
              </a:spcBef>
              <a:spcAft>
                <a:spcPts val="0"/>
              </a:spcAft>
              <a:buSzPts val="2800"/>
              <a:buNone/>
              <a:defRPr sz="3732"/>
            </a:lvl3pPr>
            <a:lvl4pPr lvl="3" algn="ctr">
              <a:lnSpc>
                <a:spcPct val="100000"/>
              </a:lnSpc>
              <a:spcBef>
                <a:spcPts val="0"/>
              </a:spcBef>
              <a:spcAft>
                <a:spcPts val="0"/>
              </a:spcAft>
              <a:buSzPts val="2800"/>
              <a:buNone/>
              <a:defRPr sz="3732"/>
            </a:lvl4pPr>
            <a:lvl5pPr lvl="4" algn="ctr">
              <a:lnSpc>
                <a:spcPct val="100000"/>
              </a:lnSpc>
              <a:spcBef>
                <a:spcPts val="0"/>
              </a:spcBef>
              <a:spcAft>
                <a:spcPts val="0"/>
              </a:spcAft>
              <a:buSzPts val="2800"/>
              <a:buNone/>
              <a:defRPr sz="3732"/>
            </a:lvl5pPr>
            <a:lvl6pPr lvl="5" algn="ctr">
              <a:lnSpc>
                <a:spcPct val="100000"/>
              </a:lnSpc>
              <a:spcBef>
                <a:spcPts val="0"/>
              </a:spcBef>
              <a:spcAft>
                <a:spcPts val="0"/>
              </a:spcAft>
              <a:buSzPts val="2800"/>
              <a:buNone/>
              <a:defRPr sz="3732"/>
            </a:lvl6pPr>
            <a:lvl7pPr lvl="6" algn="ctr">
              <a:lnSpc>
                <a:spcPct val="100000"/>
              </a:lnSpc>
              <a:spcBef>
                <a:spcPts val="0"/>
              </a:spcBef>
              <a:spcAft>
                <a:spcPts val="0"/>
              </a:spcAft>
              <a:buSzPts val="2800"/>
              <a:buNone/>
              <a:defRPr sz="3732"/>
            </a:lvl7pPr>
            <a:lvl8pPr lvl="7" algn="ctr">
              <a:lnSpc>
                <a:spcPct val="100000"/>
              </a:lnSpc>
              <a:spcBef>
                <a:spcPts val="0"/>
              </a:spcBef>
              <a:spcAft>
                <a:spcPts val="0"/>
              </a:spcAft>
              <a:buSzPts val="2800"/>
              <a:buNone/>
              <a:defRPr sz="3732"/>
            </a:lvl8pPr>
            <a:lvl9pPr lvl="8" algn="ctr">
              <a:lnSpc>
                <a:spcPct val="100000"/>
              </a:lnSpc>
              <a:spcBef>
                <a:spcPts val="0"/>
              </a:spcBef>
              <a:spcAft>
                <a:spcPts val="0"/>
              </a:spcAft>
              <a:buSzPts val="2800"/>
              <a:buNone/>
              <a:defRPr sz="3732"/>
            </a:lvl9pPr>
          </a:lstStyle>
          <a:p>
            <a:endParaRPr/>
          </a:p>
        </p:txBody>
      </p:sp>
      <p:sp>
        <p:nvSpPr>
          <p:cNvPr id="20" name="Google Shape;20;p50"/>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1pPr>
            <a:lvl2pPr marL="0" lvl="1"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2pPr>
            <a:lvl3pPr marL="0" lvl="2"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3pPr>
            <a:lvl4pPr marL="0" lvl="3"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4pPr>
            <a:lvl5pPr marL="0" lvl="4"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5pPr>
            <a:lvl6pPr marL="0" lvl="5"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6pPr>
            <a:lvl7pPr marL="0" lvl="6"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7pPr>
            <a:lvl8pPr marL="0" lvl="7"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8pPr>
            <a:lvl9pPr marL="0" lvl="8"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58"/>
          <p:cNvSpPr txBox="1">
            <a:spLocks noGrp="1"/>
          </p:cNvSpPr>
          <p:nvPr>
            <p:ph type="title"/>
          </p:nvPr>
        </p:nvSpPr>
        <p:spPr>
          <a:xfrm>
            <a:off x="415492" y="2867800"/>
            <a:ext cx="11357841" cy="1122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4799"/>
            </a:lvl1pPr>
            <a:lvl2pPr lvl="1" algn="ctr">
              <a:lnSpc>
                <a:spcPct val="100000"/>
              </a:lnSpc>
              <a:spcBef>
                <a:spcPts val="0"/>
              </a:spcBef>
              <a:spcAft>
                <a:spcPts val="0"/>
              </a:spcAft>
              <a:buSzPts val="3600"/>
              <a:buNone/>
              <a:defRPr sz="4799"/>
            </a:lvl2pPr>
            <a:lvl3pPr lvl="2" algn="ctr">
              <a:lnSpc>
                <a:spcPct val="100000"/>
              </a:lnSpc>
              <a:spcBef>
                <a:spcPts val="0"/>
              </a:spcBef>
              <a:spcAft>
                <a:spcPts val="0"/>
              </a:spcAft>
              <a:buSzPts val="3600"/>
              <a:buNone/>
              <a:defRPr sz="4799"/>
            </a:lvl3pPr>
            <a:lvl4pPr lvl="3" algn="ctr">
              <a:lnSpc>
                <a:spcPct val="100000"/>
              </a:lnSpc>
              <a:spcBef>
                <a:spcPts val="0"/>
              </a:spcBef>
              <a:spcAft>
                <a:spcPts val="0"/>
              </a:spcAft>
              <a:buSzPts val="3600"/>
              <a:buNone/>
              <a:defRPr sz="4799"/>
            </a:lvl4pPr>
            <a:lvl5pPr lvl="4" algn="ctr">
              <a:lnSpc>
                <a:spcPct val="100000"/>
              </a:lnSpc>
              <a:spcBef>
                <a:spcPts val="0"/>
              </a:spcBef>
              <a:spcAft>
                <a:spcPts val="0"/>
              </a:spcAft>
              <a:buSzPts val="3600"/>
              <a:buNone/>
              <a:defRPr sz="4799"/>
            </a:lvl5pPr>
            <a:lvl6pPr lvl="5" algn="ctr">
              <a:lnSpc>
                <a:spcPct val="100000"/>
              </a:lnSpc>
              <a:spcBef>
                <a:spcPts val="0"/>
              </a:spcBef>
              <a:spcAft>
                <a:spcPts val="0"/>
              </a:spcAft>
              <a:buSzPts val="3600"/>
              <a:buNone/>
              <a:defRPr sz="4799"/>
            </a:lvl6pPr>
            <a:lvl7pPr lvl="6" algn="ctr">
              <a:lnSpc>
                <a:spcPct val="100000"/>
              </a:lnSpc>
              <a:spcBef>
                <a:spcPts val="0"/>
              </a:spcBef>
              <a:spcAft>
                <a:spcPts val="0"/>
              </a:spcAft>
              <a:buSzPts val="3600"/>
              <a:buNone/>
              <a:defRPr sz="4799"/>
            </a:lvl7pPr>
            <a:lvl8pPr lvl="7" algn="ctr">
              <a:lnSpc>
                <a:spcPct val="100000"/>
              </a:lnSpc>
              <a:spcBef>
                <a:spcPts val="0"/>
              </a:spcBef>
              <a:spcAft>
                <a:spcPts val="0"/>
              </a:spcAft>
              <a:buSzPts val="3600"/>
              <a:buNone/>
              <a:defRPr sz="4799"/>
            </a:lvl8pPr>
            <a:lvl9pPr lvl="8" algn="ctr">
              <a:lnSpc>
                <a:spcPct val="100000"/>
              </a:lnSpc>
              <a:spcBef>
                <a:spcPts val="0"/>
              </a:spcBef>
              <a:spcAft>
                <a:spcPts val="0"/>
              </a:spcAft>
              <a:buSzPts val="3600"/>
              <a:buNone/>
              <a:defRPr sz="4799"/>
            </a:lvl9pPr>
          </a:lstStyle>
          <a:p>
            <a:endParaRPr/>
          </a:p>
        </p:txBody>
      </p:sp>
      <p:sp>
        <p:nvSpPr>
          <p:cNvPr id="23" name="Google Shape;23;p58"/>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9"/>
          <p:cNvSpPr txBox="1">
            <a:spLocks noGrp="1"/>
          </p:cNvSpPr>
          <p:nvPr>
            <p:ph type="title"/>
          </p:nvPr>
        </p:nvSpPr>
        <p:spPr>
          <a:xfrm>
            <a:off x="415492" y="593367"/>
            <a:ext cx="11357841"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 name="Google Shape;26;p59"/>
          <p:cNvSpPr txBox="1">
            <a:spLocks noGrp="1"/>
          </p:cNvSpPr>
          <p:nvPr>
            <p:ph type="body" idx="1"/>
          </p:nvPr>
        </p:nvSpPr>
        <p:spPr>
          <a:xfrm>
            <a:off x="415492" y="1536633"/>
            <a:ext cx="5331811"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866"/>
            </a:lvl1pPr>
            <a:lvl2pPr marL="914400" lvl="1" indent="-304800" algn="l">
              <a:lnSpc>
                <a:spcPct val="115000"/>
              </a:lnSpc>
              <a:spcBef>
                <a:spcPts val="0"/>
              </a:spcBef>
              <a:spcAft>
                <a:spcPts val="0"/>
              </a:spcAft>
              <a:buSzPts val="1200"/>
              <a:buChar char="○"/>
              <a:defRPr sz="1600"/>
            </a:lvl2pPr>
            <a:lvl3pPr marL="1371600" lvl="2" indent="-304800" algn="l">
              <a:lnSpc>
                <a:spcPct val="115000"/>
              </a:lnSpc>
              <a:spcBef>
                <a:spcPts val="0"/>
              </a:spcBef>
              <a:spcAft>
                <a:spcPts val="0"/>
              </a:spcAft>
              <a:buSzPts val="1200"/>
              <a:buChar char="■"/>
              <a:defRPr sz="1600"/>
            </a:lvl3pPr>
            <a:lvl4pPr marL="1828800" lvl="3" indent="-304800" algn="l">
              <a:lnSpc>
                <a:spcPct val="115000"/>
              </a:lnSpc>
              <a:spcBef>
                <a:spcPts val="0"/>
              </a:spcBef>
              <a:spcAft>
                <a:spcPts val="0"/>
              </a:spcAft>
              <a:buSzPts val="1200"/>
              <a:buChar char="●"/>
              <a:defRPr sz="1600"/>
            </a:lvl4pPr>
            <a:lvl5pPr marL="2286000" lvl="4" indent="-304800" algn="l">
              <a:lnSpc>
                <a:spcPct val="115000"/>
              </a:lnSpc>
              <a:spcBef>
                <a:spcPts val="0"/>
              </a:spcBef>
              <a:spcAft>
                <a:spcPts val="0"/>
              </a:spcAft>
              <a:buSzPts val="1200"/>
              <a:buChar char="○"/>
              <a:defRPr sz="1600"/>
            </a:lvl5pPr>
            <a:lvl6pPr marL="2743200" lvl="5" indent="-304800" algn="l">
              <a:lnSpc>
                <a:spcPct val="115000"/>
              </a:lnSpc>
              <a:spcBef>
                <a:spcPts val="0"/>
              </a:spcBef>
              <a:spcAft>
                <a:spcPts val="0"/>
              </a:spcAft>
              <a:buSzPts val="1200"/>
              <a:buChar char="■"/>
              <a:defRPr sz="1600"/>
            </a:lvl6pPr>
            <a:lvl7pPr marL="3200400" lvl="6" indent="-304800" algn="l">
              <a:lnSpc>
                <a:spcPct val="115000"/>
              </a:lnSpc>
              <a:spcBef>
                <a:spcPts val="0"/>
              </a:spcBef>
              <a:spcAft>
                <a:spcPts val="0"/>
              </a:spcAft>
              <a:buSzPts val="1200"/>
              <a:buChar char="●"/>
              <a:defRPr sz="1600"/>
            </a:lvl7pPr>
            <a:lvl8pPr marL="3657600" lvl="7" indent="-304800" algn="l">
              <a:lnSpc>
                <a:spcPct val="115000"/>
              </a:lnSpc>
              <a:spcBef>
                <a:spcPts val="0"/>
              </a:spcBef>
              <a:spcAft>
                <a:spcPts val="0"/>
              </a:spcAft>
              <a:buSzPts val="1200"/>
              <a:buChar char="○"/>
              <a:defRPr sz="1600"/>
            </a:lvl8pPr>
            <a:lvl9pPr marL="4114800" lvl="8" indent="-304800" algn="l">
              <a:lnSpc>
                <a:spcPct val="115000"/>
              </a:lnSpc>
              <a:spcBef>
                <a:spcPts val="0"/>
              </a:spcBef>
              <a:spcAft>
                <a:spcPts val="0"/>
              </a:spcAft>
              <a:buSzPts val="1200"/>
              <a:buChar char="■"/>
              <a:defRPr sz="1600"/>
            </a:lvl9pPr>
          </a:lstStyle>
          <a:p>
            <a:endParaRPr/>
          </a:p>
        </p:txBody>
      </p:sp>
      <p:sp>
        <p:nvSpPr>
          <p:cNvPr id="27" name="Google Shape;27;p59"/>
          <p:cNvSpPr txBox="1">
            <a:spLocks noGrp="1"/>
          </p:cNvSpPr>
          <p:nvPr>
            <p:ph type="body" idx="2"/>
          </p:nvPr>
        </p:nvSpPr>
        <p:spPr>
          <a:xfrm>
            <a:off x="6441522" y="1536633"/>
            <a:ext cx="5331811"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866"/>
            </a:lvl1pPr>
            <a:lvl2pPr marL="914400" lvl="1" indent="-304800" algn="l">
              <a:lnSpc>
                <a:spcPct val="115000"/>
              </a:lnSpc>
              <a:spcBef>
                <a:spcPts val="0"/>
              </a:spcBef>
              <a:spcAft>
                <a:spcPts val="0"/>
              </a:spcAft>
              <a:buSzPts val="1200"/>
              <a:buChar char="○"/>
              <a:defRPr sz="1600"/>
            </a:lvl2pPr>
            <a:lvl3pPr marL="1371600" lvl="2" indent="-304800" algn="l">
              <a:lnSpc>
                <a:spcPct val="115000"/>
              </a:lnSpc>
              <a:spcBef>
                <a:spcPts val="0"/>
              </a:spcBef>
              <a:spcAft>
                <a:spcPts val="0"/>
              </a:spcAft>
              <a:buSzPts val="1200"/>
              <a:buChar char="■"/>
              <a:defRPr sz="1600"/>
            </a:lvl3pPr>
            <a:lvl4pPr marL="1828800" lvl="3" indent="-304800" algn="l">
              <a:lnSpc>
                <a:spcPct val="115000"/>
              </a:lnSpc>
              <a:spcBef>
                <a:spcPts val="0"/>
              </a:spcBef>
              <a:spcAft>
                <a:spcPts val="0"/>
              </a:spcAft>
              <a:buSzPts val="1200"/>
              <a:buChar char="●"/>
              <a:defRPr sz="1600"/>
            </a:lvl4pPr>
            <a:lvl5pPr marL="2286000" lvl="4" indent="-304800" algn="l">
              <a:lnSpc>
                <a:spcPct val="115000"/>
              </a:lnSpc>
              <a:spcBef>
                <a:spcPts val="0"/>
              </a:spcBef>
              <a:spcAft>
                <a:spcPts val="0"/>
              </a:spcAft>
              <a:buSzPts val="1200"/>
              <a:buChar char="○"/>
              <a:defRPr sz="1600"/>
            </a:lvl5pPr>
            <a:lvl6pPr marL="2743200" lvl="5" indent="-304800" algn="l">
              <a:lnSpc>
                <a:spcPct val="115000"/>
              </a:lnSpc>
              <a:spcBef>
                <a:spcPts val="0"/>
              </a:spcBef>
              <a:spcAft>
                <a:spcPts val="0"/>
              </a:spcAft>
              <a:buSzPts val="1200"/>
              <a:buChar char="■"/>
              <a:defRPr sz="1600"/>
            </a:lvl6pPr>
            <a:lvl7pPr marL="3200400" lvl="6" indent="-304800" algn="l">
              <a:lnSpc>
                <a:spcPct val="115000"/>
              </a:lnSpc>
              <a:spcBef>
                <a:spcPts val="0"/>
              </a:spcBef>
              <a:spcAft>
                <a:spcPts val="0"/>
              </a:spcAft>
              <a:buSzPts val="1200"/>
              <a:buChar char="●"/>
              <a:defRPr sz="1600"/>
            </a:lvl7pPr>
            <a:lvl8pPr marL="3657600" lvl="7" indent="-304800" algn="l">
              <a:lnSpc>
                <a:spcPct val="115000"/>
              </a:lnSpc>
              <a:spcBef>
                <a:spcPts val="0"/>
              </a:spcBef>
              <a:spcAft>
                <a:spcPts val="0"/>
              </a:spcAft>
              <a:buSzPts val="1200"/>
              <a:buChar char="○"/>
              <a:defRPr sz="1600"/>
            </a:lvl8pPr>
            <a:lvl9pPr marL="4114800" lvl="8" indent="-304800" algn="l">
              <a:lnSpc>
                <a:spcPct val="115000"/>
              </a:lnSpc>
              <a:spcBef>
                <a:spcPts val="0"/>
              </a:spcBef>
              <a:spcAft>
                <a:spcPts val="0"/>
              </a:spcAft>
              <a:buSzPts val="1200"/>
              <a:buChar char="■"/>
              <a:defRPr sz="1600"/>
            </a:lvl9pPr>
          </a:lstStyle>
          <a:p>
            <a:endParaRPr/>
          </a:p>
        </p:txBody>
      </p:sp>
      <p:sp>
        <p:nvSpPr>
          <p:cNvPr id="28" name="Google Shape;28;p59"/>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0"/>
          <p:cNvSpPr txBox="1">
            <a:spLocks noGrp="1"/>
          </p:cNvSpPr>
          <p:nvPr>
            <p:ph type="title"/>
          </p:nvPr>
        </p:nvSpPr>
        <p:spPr>
          <a:xfrm>
            <a:off x="415492" y="593367"/>
            <a:ext cx="11357841"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60"/>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2"/>
        <p:cNvGrpSpPr/>
        <p:nvPr/>
      </p:nvGrpSpPr>
      <p:grpSpPr>
        <a:xfrm>
          <a:off x="0" y="0"/>
          <a:ext cx="0" cy="0"/>
          <a:chOff x="0" y="0"/>
          <a:chExt cx="0" cy="0"/>
        </a:xfrm>
      </p:grpSpPr>
      <p:sp>
        <p:nvSpPr>
          <p:cNvPr id="33" name="Google Shape;33;p61"/>
          <p:cNvSpPr txBox="1">
            <a:spLocks noGrp="1"/>
          </p:cNvSpPr>
          <p:nvPr>
            <p:ph type="title"/>
          </p:nvPr>
        </p:nvSpPr>
        <p:spPr>
          <a:xfrm>
            <a:off x="415492" y="740800"/>
            <a:ext cx="3743025"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3199"/>
            </a:lvl1pPr>
            <a:lvl2pPr lvl="1" algn="l">
              <a:lnSpc>
                <a:spcPct val="100000"/>
              </a:lnSpc>
              <a:spcBef>
                <a:spcPts val="0"/>
              </a:spcBef>
              <a:spcAft>
                <a:spcPts val="0"/>
              </a:spcAft>
              <a:buSzPts val="2400"/>
              <a:buNone/>
              <a:defRPr sz="3199"/>
            </a:lvl2pPr>
            <a:lvl3pPr lvl="2" algn="l">
              <a:lnSpc>
                <a:spcPct val="100000"/>
              </a:lnSpc>
              <a:spcBef>
                <a:spcPts val="0"/>
              </a:spcBef>
              <a:spcAft>
                <a:spcPts val="0"/>
              </a:spcAft>
              <a:buSzPts val="2400"/>
              <a:buNone/>
              <a:defRPr sz="3199"/>
            </a:lvl3pPr>
            <a:lvl4pPr lvl="3" algn="l">
              <a:lnSpc>
                <a:spcPct val="100000"/>
              </a:lnSpc>
              <a:spcBef>
                <a:spcPts val="0"/>
              </a:spcBef>
              <a:spcAft>
                <a:spcPts val="0"/>
              </a:spcAft>
              <a:buSzPts val="2400"/>
              <a:buNone/>
              <a:defRPr sz="3199"/>
            </a:lvl4pPr>
            <a:lvl5pPr lvl="4" algn="l">
              <a:lnSpc>
                <a:spcPct val="100000"/>
              </a:lnSpc>
              <a:spcBef>
                <a:spcPts val="0"/>
              </a:spcBef>
              <a:spcAft>
                <a:spcPts val="0"/>
              </a:spcAft>
              <a:buSzPts val="2400"/>
              <a:buNone/>
              <a:defRPr sz="3199"/>
            </a:lvl5pPr>
            <a:lvl6pPr lvl="5" algn="l">
              <a:lnSpc>
                <a:spcPct val="100000"/>
              </a:lnSpc>
              <a:spcBef>
                <a:spcPts val="0"/>
              </a:spcBef>
              <a:spcAft>
                <a:spcPts val="0"/>
              </a:spcAft>
              <a:buSzPts val="2400"/>
              <a:buNone/>
              <a:defRPr sz="3199"/>
            </a:lvl6pPr>
            <a:lvl7pPr lvl="6" algn="l">
              <a:lnSpc>
                <a:spcPct val="100000"/>
              </a:lnSpc>
              <a:spcBef>
                <a:spcPts val="0"/>
              </a:spcBef>
              <a:spcAft>
                <a:spcPts val="0"/>
              </a:spcAft>
              <a:buSzPts val="2400"/>
              <a:buNone/>
              <a:defRPr sz="3199"/>
            </a:lvl7pPr>
            <a:lvl8pPr lvl="7" algn="l">
              <a:lnSpc>
                <a:spcPct val="100000"/>
              </a:lnSpc>
              <a:spcBef>
                <a:spcPts val="0"/>
              </a:spcBef>
              <a:spcAft>
                <a:spcPts val="0"/>
              </a:spcAft>
              <a:buSzPts val="2400"/>
              <a:buNone/>
              <a:defRPr sz="3199"/>
            </a:lvl8pPr>
            <a:lvl9pPr lvl="8" algn="l">
              <a:lnSpc>
                <a:spcPct val="100000"/>
              </a:lnSpc>
              <a:spcBef>
                <a:spcPts val="0"/>
              </a:spcBef>
              <a:spcAft>
                <a:spcPts val="0"/>
              </a:spcAft>
              <a:buSzPts val="2400"/>
              <a:buNone/>
              <a:defRPr sz="3199"/>
            </a:lvl9pPr>
          </a:lstStyle>
          <a:p>
            <a:endParaRPr/>
          </a:p>
        </p:txBody>
      </p:sp>
      <p:sp>
        <p:nvSpPr>
          <p:cNvPr id="34" name="Google Shape;34;p61"/>
          <p:cNvSpPr txBox="1">
            <a:spLocks noGrp="1"/>
          </p:cNvSpPr>
          <p:nvPr>
            <p:ph type="body" idx="1"/>
          </p:nvPr>
        </p:nvSpPr>
        <p:spPr>
          <a:xfrm>
            <a:off x="415492" y="1852800"/>
            <a:ext cx="3743025" cy="42392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600"/>
            </a:lvl1pPr>
            <a:lvl2pPr marL="914400" lvl="1" indent="-304800" algn="l">
              <a:lnSpc>
                <a:spcPct val="115000"/>
              </a:lnSpc>
              <a:spcBef>
                <a:spcPts val="0"/>
              </a:spcBef>
              <a:spcAft>
                <a:spcPts val="0"/>
              </a:spcAft>
              <a:buSzPts val="1200"/>
              <a:buChar char="○"/>
              <a:defRPr sz="1600"/>
            </a:lvl2pPr>
            <a:lvl3pPr marL="1371600" lvl="2" indent="-304800" algn="l">
              <a:lnSpc>
                <a:spcPct val="115000"/>
              </a:lnSpc>
              <a:spcBef>
                <a:spcPts val="0"/>
              </a:spcBef>
              <a:spcAft>
                <a:spcPts val="0"/>
              </a:spcAft>
              <a:buSzPts val="1200"/>
              <a:buChar char="■"/>
              <a:defRPr sz="1600"/>
            </a:lvl3pPr>
            <a:lvl4pPr marL="1828800" lvl="3" indent="-304800" algn="l">
              <a:lnSpc>
                <a:spcPct val="115000"/>
              </a:lnSpc>
              <a:spcBef>
                <a:spcPts val="0"/>
              </a:spcBef>
              <a:spcAft>
                <a:spcPts val="0"/>
              </a:spcAft>
              <a:buSzPts val="1200"/>
              <a:buChar char="●"/>
              <a:defRPr sz="1600"/>
            </a:lvl4pPr>
            <a:lvl5pPr marL="2286000" lvl="4" indent="-304800" algn="l">
              <a:lnSpc>
                <a:spcPct val="115000"/>
              </a:lnSpc>
              <a:spcBef>
                <a:spcPts val="0"/>
              </a:spcBef>
              <a:spcAft>
                <a:spcPts val="0"/>
              </a:spcAft>
              <a:buSzPts val="1200"/>
              <a:buChar char="○"/>
              <a:defRPr sz="1600"/>
            </a:lvl5pPr>
            <a:lvl6pPr marL="2743200" lvl="5" indent="-304800" algn="l">
              <a:lnSpc>
                <a:spcPct val="115000"/>
              </a:lnSpc>
              <a:spcBef>
                <a:spcPts val="0"/>
              </a:spcBef>
              <a:spcAft>
                <a:spcPts val="0"/>
              </a:spcAft>
              <a:buSzPts val="1200"/>
              <a:buChar char="■"/>
              <a:defRPr sz="1600"/>
            </a:lvl6pPr>
            <a:lvl7pPr marL="3200400" lvl="6" indent="-304800" algn="l">
              <a:lnSpc>
                <a:spcPct val="115000"/>
              </a:lnSpc>
              <a:spcBef>
                <a:spcPts val="0"/>
              </a:spcBef>
              <a:spcAft>
                <a:spcPts val="0"/>
              </a:spcAft>
              <a:buSzPts val="1200"/>
              <a:buChar char="●"/>
              <a:defRPr sz="1600"/>
            </a:lvl7pPr>
            <a:lvl8pPr marL="3657600" lvl="7" indent="-304800" algn="l">
              <a:lnSpc>
                <a:spcPct val="115000"/>
              </a:lnSpc>
              <a:spcBef>
                <a:spcPts val="0"/>
              </a:spcBef>
              <a:spcAft>
                <a:spcPts val="0"/>
              </a:spcAft>
              <a:buSzPts val="1200"/>
              <a:buChar char="○"/>
              <a:defRPr sz="1600"/>
            </a:lvl8pPr>
            <a:lvl9pPr marL="4114800" lvl="8" indent="-304800" algn="l">
              <a:lnSpc>
                <a:spcPct val="115000"/>
              </a:lnSpc>
              <a:spcBef>
                <a:spcPts val="0"/>
              </a:spcBef>
              <a:spcAft>
                <a:spcPts val="0"/>
              </a:spcAft>
              <a:buSzPts val="1200"/>
              <a:buChar char="■"/>
              <a:defRPr sz="1600"/>
            </a:lvl9pPr>
          </a:lstStyle>
          <a:p>
            <a:endParaRPr/>
          </a:p>
        </p:txBody>
      </p:sp>
      <p:sp>
        <p:nvSpPr>
          <p:cNvPr id="35" name="Google Shape;35;p61"/>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
        <p:cNvGrpSpPr/>
        <p:nvPr/>
      </p:nvGrpSpPr>
      <p:grpSpPr>
        <a:xfrm>
          <a:off x="0" y="0"/>
          <a:ext cx="0" cy="0"/>
          <a:chOff x="0" y="0"/>
          <a:chExt cx="0" cy="0"/>
        </a:xfrm>
      </p:grpSpPr>
      <p:sp>
        <p:nvSpPr>
          <p:cNvPr id="37" name="Google Shape;37;p62"/>
          <p:cNvSpPr txBox="1">
            <a:spLocks noGrp="1"/>
          </p:cNvSpPr>
          <p:nvPr>
            <p:ph type="title"/>
          </p:nvPr>
        </p:nvSpPr>
        <p:spPr>
          <a:xfrm>
            <a:off x="653496" y="600200"/>
            <a:ext cx="8488189"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6398"/>
            </a:lvl1pPr>
            <a:lvl2pPr lvl="1" algn="l">
              <a:lnSpc>
                <a:spcPct val="100000"/>
              </a:lnSpc>
              <a:spcBef>
                <a:spcPts val="0"/>
              </a:spcBef>
              <a:spcAft>
                <a:spcPts val="0"/>
              </a:spcAft>
              <a:buSzPts val="4800"/>
              <a:buNone/>
              <a:defRPr sz="6398"/>
            </a:lvl2pPr>
            <a:lvl3pPr lvl="2" algn="l">
              <a:lnSpc>
                <a:spcPct val="100000"/>
              </a:lnSpc>
              <a:spcBef>
                <a:spcPts val="0"/>
              </a:spcBef>
              <a:spcAft>
                <a:spcPts val="0"/>
              </a:spcAft>
              <a:buSzPts val="4800"/>
              <a:buNone/>
              <a:defRPr sz="6398"/>
            </a:lvl3pPr>
            <a:lvl4pPr lvl="3" algn="l">
              <a:lnSpc>
                <a:spcPct val="100000"/>
              </a:lnSpc>
              <a:spcBef>
                <a:spcPts val="0"/>
              </a:spcBef>
              <a:spcAft>
                <a:spcPts val="0"/>
              </a:spcAft>
              <a:buSzPts val="4800"/>
              <a:buNone/>
              <a:defRPr sz="6398"/>
            </a:lvl4pPr>
            <a:lvl5pPr lvl="4" algn="l">
              <a:lnSpc>
                <a:spcPct val="100000"/>
              </a:lnSpc>
              <a:spcBef>
                <a:spcPts val="0"/>
              </a:spcBef>
              <a:spcAft>
                <a:spcPts val="0"/>
              </a:spcAft>
              <a:buSzPts val="4800"/>
              <a:buNone/>
              <a:defRPr sz="6398"/>
            </a:lvl5pPr>
            <a:lvl6pPr lvl="5" algn="l">
              <a:lnSpc>
                <a:spcPct val="100000"/>
              </a:lnSpc>
              <a:spcBef>
                <a:spcPts val="0"/>
              </a:spcBef>
              <a:spcAft>
                <a:spcPts val="0"/>
              </a:spcAft>
              <a:buSzPts val="4800"/>
              <a:buNone/>
              <a:defRPr sz="6398"/>
            </a:lvl6pPr>
            <a:lvl7pPr lvl="6" algn="l">
              <a:lnSpc>
                <a:spcPct val="100000"/>
              </a:lnSpc>
              <a:spcBef>
                <a:spcPts val="0"/>
              </a:spcBef>
              <a:spcAft>
                <a:spcPts val="0"/>
              </a:spcAft>
              <a:buSzPts val="4800"/>
              <a:buNone/>
              <a:defRPr sz="6398"/>
            </a:lvl7pPr>
            <a:lvl8pPr lvl="7" algn="l">
              <a:lnSpc>
                <a:spcPct val="100000"/>
              </a:lnSpc>
              <a:spcBef>
                <a:spcPts val="0"/>
              </a:spcBef>
              <a:spcAft>
                <a:spcPts val="0"/>
              </a:spcAft>
              <a:buSzPts val="4800"/>
              <a:buNone/>
              <a:defRPr sz="6398"/>
            </a:lvl8pPr>
            <a:lvl9pPr lvl="8" algn="l">
              <a:lnSpc>
                <a:spcPct val="100000"/>
              </a:lnSpc>
              <a:spcBef>
                <a:spcPts val="0"/>
              </a:spcBef>
              <a:spcAft>
                <a:spcPts val="0"/>
              </a:spcAft>
              <a:buSzPts val="4800"/>
              <a:buNone/>
              <a:defRPr sz="6398"/>
            </a:lvl9pPr>
          </a:lstStyle>
          <a:p>
            <a:endParaRPr/>
          </a:p>
        </p:txBody>
      </p:sp>
      <p:sp>
        <p:nvSpPr>
          <p:cNvPr id="38" name="Google Shape;38;p62"/>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9"/>
        <p:cNvGrpSpPr/>
        <p:nvPr/>
      </p:nvGrpSpPr>
      <p:grpSpPr>
        <a:xfrm>
          <a:off x="0" y="0"/>
          <a:ext cx="0" cy="0"/>
          <a:chOff x="0" y="0"/>
          <a:chExt cx="0" cy="0"/>
        </a:xfrm>
      </p:grpSpPr>
      <p:sp>
        <p:nvSpPr>
          <p:cNvPr id="40" name="Google Shape;40;p63"/>
          <p:cNvSpPr/>
          <p:nvPr/>
        </p:nvSpPr>
        <p:spPr>
          <a:xfrm>
            <a:off x="6094412" y="-167"/>
            <a:ext cx="6094413" cy="6858000"/>
          </a:xfrm>
          <a:prstGeom prst="rect">
            <a:avLst/>
          </a:prstGeom>
          <a:solidFill>
            <a:schemeClr val="lt2"/>
          </a:solidFill>
          <a:ln>
            <a:noFill/>
          </a:ln>
        </p:spPr>
        <p:txBody>
          <a:bodyPr spcFirstLastPara="1" wrap="square" lIns="121850" tIns="121850" rIns="121850" bIns="121850" anchor="ctr" anchorCtr="0">
            <a:noAutofit/>
          </a:bodyPr>
          <a:lstStyle/>
          <a:p>
            <a:pPr marL="0" marR="0" lvl="0" indent="0" algn="l" rtl="0">
              <a:spcBef>
                <a:spcPts val="0"/>
              </a:spcBef>
              <a:spcAft>
                <a:spcPts val="0"/>
              </a:spcAft>
              <a:buClr>
                <a:schemeClr val="dk1"/>
              </a:buClr>
              <a:buSzPts val="2399"/>
              <a:buFont typeface="Poppins"/>
              <a:buNone/>
            </a:pPr>
            <a:endParaRPr sz="2399">
              <a:solidFill>
                <a:schemeClr val="dk1"/>
              </a:solidFill>
              <a:latin typeface="Poppins"/>
              <a:ea typeface="Poppins"/>
              <a:cs typeface="Poppins"/>
              <a:sym typeface="Poppins"/>
            </a:endParaRPr>
          </a:p>
        </p:txBody>
      </p:sp>
      <p:sp>
        <p:nvSpPr>
          <p:cNvPr id="41" name="Google Shape;41;p63"/>
          <p:cNvSpPr txBox="1">
            <a:spLocks noGrp="1"/>
          </p:cNvSpPr>
          <p:nvPr>
            <p:ph type="title"/>
          </p:nvPr>
        </p:nvSpPr>
        <p:spPr>
          <a:xfrm>
            <a:off x="353908" y="1644233"/>
            <a:ext cx="5392195"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5599"/>
            </a:lvl1pPr>
            <a:lvl2pPr lvl="1" algn="ctr">
              <a:lnSpc>
                <a:spcPct val="100000"/>
              </a:lnSpc>
              <a:spcBef>
                <a:spcPts val="0"/>
              </a:spcBef>
              <a:spcAft>
                <a:spcPts val="0"/>
              </a:spcAft>
              <a:buSzPts val="4200"/>
              <a:buNone/>
              <a:defRPr sz="5599"/>
            </a:lvl2pPr>
            <a:lvl3pPr lvl="2" algn="ctr">
              <a:lnSpc>
                <a:spcPct val="100000"/>
              </a:lnSpc>
              <a:spcBef>
                <a:spcPts val="0"/>
              </a:spcBef>
              <a:spcAft>
                <a:spcPts val="0"/>
              </a:spcAft>
              <a:buSzPts val="4200"/>
              <a:buNone/>
              <a:defRPr sz="5599"/>
            </a:lvl3pPr>
            <a:lvl4pPr lvl="3" algn="ctr">
              <a:lnSpc>
                <a:spcPct val="100000"/>
              </a:lnSpc>
              <a:spcBef>
                <a:spcPts val="0"/>
              </a:spcBef>
              <a:spcAft>
                <a:spcPts val="0"/>
              </a:spcAft>
              <a:buSzPts val="4200"/>
              <a:buNone/>
              <a:defRPr sz="5599"/>
            </a:lvl4pPr>
            <a:lvl5pPr lvl="4" algn="ctr">
              <a:lnSpc>
                <a:spcPct val="100000"/>
              </a:lnSpc>
              <a:spcBef>
                <a:spcPts val="0"/>
              </a:spcBef>
              <a:spcAft>
                <a:spcPts val="0"/>
              </a:spcAft>
              <a:buSzPts val="4200"/>
              <a:buNone/>
              <a:defRPr sz="5599"/>
            </a:lvl5pPr>
            <a:lvl6pPr lvl="5" algn="ctr">
              <a:lnSpc>
                <a:spcPct val="100000"/>
              </a:lnSpc>
              <a:spcBef>
                <a:spcPts val="0"/>
              </a:spcBef>
              <a:spcAft>
                <a:spcPts val="0"/>
              </a:spcAft>
              <a:buSzPts val="4200"/>
              <a:buNone/>
              <a:defRPr sz="5599"/>
            </a:lvl6pPr>
            <a:lvl7pPr lvl="6" algn="ctr">
              <a:lnSpc>
                <a:spcPct val="100000"/>
              </a:lnSpc>
              <a:spcBef>
                <a:spcPts val="0"/>
              </a:spcBef>
              <a:spcAft>
                <a:spcPts val="0"/>
              </a:spcAft>
              <a:buSzPts val="4200"/>
              <a:buNone/>
              <a:defRPr sz="5599"/>
            </a:lvl7pPr>
            <a:lvl8pPr lvl="7" algn="ctr">
              <a:lnSpc>
                <a:spcPct val="100000"/>
              </a:lnSpc>
              <a:spcBef>
                <a:spcPts val="0"/>
              </a:spcBef>
              <a:spcAft>
                <a:spcPts val="0"/>
              </a:spcAft>
              <a:buSzPts val="4200"/>
              <a:buNone/>
              <a:defRPr sz="5599"/>
            </a:lvl8pPr>
            <a:lvl9pPr lvl="8" algn="ctr">
              <a:lnSpc>
                <a:spcPct val="100000"/>
              </a:lnSpc>
              <a:spcBef>
                <a:spcPts val="0"/>
              </a:spcBef>
              <a:spcAft>
                <a:spcPts val="0"/>
              </a:spcAft>
              <a:buSzPts val="4200"/>
              <a:buNone/>
              <a:defRPr sz="5599"/>
            </a:lvl9pPr>
          </a:lstStyle>
          <a:p>
            <a:endParaRPr/>
          </a:p>
        </p:txBody>
      </p:sp>
      <p:sp>
        <p:nvSpPr>
          <p:cNvPr id="42" name="Google Shape;42;p63"/>
          <p:cNvSpPr txBox="1">
            <a:spLocks noGrp="1"/>
          </p:cNvSpPr>
          <p:nvPr>
            <p:ph type="subTitle" idx="1"/>
          </p:nvPr>
        </p:nvSpPr>
        <p:spPr>
          <a:xfrm>
            <a:off x="353908" y="3737433"/>
            <a:ext cx="5392195"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799"/>
            </a:lvl1pPr>
            <a:lvl2pPr lvl="1" algn="ctr">
              <a:lnSpc>
                <a:spcPct val="100000"/>
              </a:lnSpc>
              <a:spcBef>
                <a:spcPts val="0"/>
              </a:spcBef>
              <a:spcAft>
                <a:spcPts val="0"/>
              </a:spcAft>
              <a:buSzPts val="2100"/>
              <a:buNone/>
              <a:defRPr sz="2799"/>
            </a:lvl2pPr>
            <a:lvl3pPr lvl="2" algn="ctr">
              <a:lnSpc>
                <a:spcPct val="100000"/>
              </a:lnSpc>
              <a:spcBef>
                <a:spcPts val="0"/>
              </a:spcBef>
              <a:spcAft>
                <a:spcPts val="0"/>
              </a:spcAft>
              <a:buSzPts val="2100"/>
              <a:buNone/>
              <a:defRPr sz="2799"/>
            </a:lvl3pPr>
            <a:lvl4pPr lvl="3" algn="ctr">
              <a:lnSpc>
                <a:spcPct val="100000"/>
              </a:lnSpc>
              <a:spcBef>
                <a:spcPts val="0"/>
              </a:spcBef>
              <a:spcAft>
                <a:spcPts val="0"/>
              </a:spcAft>
              <a:buSzPts val="2100"/>
              <a:buNone/>
              <a:defRPr sz="2799"/>
            </a:lvl4pPr>
            <a:lvl5pPr lvl="4" algn="ctr">
              <a:lnSpc>
                <a:spcPct val="100000"/>
              </a:lnSpc>
              <a:spcBef>
                <a:spcPts val="0"/>
              </a:spcBef>
              <a:spcAft>
                <a:spcPts val="0"/>
              </a:spcAft>
              <a:buSzPts val="2100"/>
              <a:buNone/>
              <a:defRPr sz="2799"/>
            </a:lvl5pPr>
            <a:lvl6pPr lvl="5" algn="ctr">
              <a:lnSpc>
                <a:spcPct val="100000"/>
              </a:lnSpc>
              <a:spcBef>
                <a:spcPts val="0"/>
              </a:spcBef>
              <a:spcAft>
                <a:spcPts val="0"/>
              </a:spcAft>
              <a:buSzPts val="2100"/>
              <a:buNone/>
              <a:defRPr sz="2799"/>
            </a:lvl6pPr>
            <a:lvl7pPr lvl="6" algn="ctr">
              <a:lnSpc>
                <a:spcPct val="100000"/>
              </a:lnSpc>
              <a:spcBef>
                <a:spcPts val="0"/>
              </a:spcBef>
              <a:spcAft>
                <a:spcPts val="0"/>
              </a:spcAft>
              <a:buSzPts val="2100"/>
              <a:buNone/>
              <a:defRPr sz="2799"/>
            </a:lvl7pPr>
            <a:lvl8pPr lvl="7" algn="ctr">
              <a:lnSpc>
                <a:spcPct val="100000"/>
              </a:lnSpc>
              <a:spcBef>
                <a:spcPts val="0"/>
              </a:spcBef>
              <a:spcAft>
                <a:spcPts val="0"/>
              </a:spcAft>
              <a:buSzPts val="2100"/>
              <a:buNone/>
              <a:defRPr sz="2799"/>
            </a:lvl8pPr>
            <a:lvl9pPr lvl="8" algn="ctr">
              <a:lnSpc>
                <a:spcPct val="100000"/>
              </a:lnSpc>
              <a:spcBef>
                <a:spcPts val="0"/>
              </a:spcBef>
              <a:spcAft>
                <a:spcPts val="0"/>
              </a:spcAft>
              <a:buSzPts val="2100"/>
              <a:buNone/>
              <a:defRPr sz="2799"/>
            </a:lvl9pPr>
          </a:lstStyle>
          <a:p>
            <a:endParaRPr/>
          </a:p>
        </p:txBody>
      </p:sp>
      <p:sp>
        <p:nvSpPr>
          <p:cNvPr id="43" name="Google Shape;43;p63"/>
          <p:cNvSpPr txBox="1">
            <a:spLocks noGrp="1"/>
          </p:cNvSpPr>
          <p:nvPr>
            <p:ph type="body" idx="2"/>
          </p:nvPr>
        </p:nvSpPr>
        <p:spPr>
          <a:xfrm>
            <a:off x="6584285" y="965433"/>
            <a:ext cx="5114668" cy="49268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4" name="Google Shape;44;p63"/>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5"/>
        <p:cNvGrpSpPr/>
        <p:nvPr/>
      </p:nvGrpSpPr>
      <p:grpSpPr>
        <a:xfrm>
          <a:off x="0" y="0"/>
          <a:ext cx="0" cy="0"/>
          <a:chOff x="0" y="0"/>
          <a:chExt cx="0" cy="0"/>
        </a:xfrm>
      </p:grpSpPr>
      <p:sp>
        <p:nvSpPr>
          <p:cNvPr id="46" name="Google Shape;46;p64"/>
          <p:cNvSpPr txBox="1">
            <a:spLocks noGrp="1"/>
          </p:cNvSpPr>
          <p:nvPr>
            <p:ph type="body" idx="1"/>
          </p:nvPr>
        </p:nvSpPr>
        <p:spPr>
          <a:xfrm>
            <a:off x="415492" y="5640767"/>
            <a:ext cx="7996317" cy="806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7" name="Google Shape;47;p64"/>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8"/>
        <p:cNvGrpSpPr/>
        <p:nvPr/>
      </p:nvGrpSpPr>
      <p:grpSpPr>
        <a:xfrm>
          <a:off x="0" y="0"/>
          <a:ext cx="0" cy="0"/>
          <a:chOff x="0" y="0"/>
          <a:chExt cx="0" cy="0"/>
        </a:xfrm>
      </p:grpSpPr>
      <p:sp>
        <p:nvSpPr>
          <p:cNvPr id="49" name="Google Shape;49;p65"/>
          <p:cNvSpPr txBox="1">
            <a:spLocks noGrp="1"/>
          </p:cNvSpPr>
          <p:nvPr>
            <p:ph type="title"/>
          </p:nvPr>
        </p:nvSpPr>
        <p:spPr>
          <a:xfrm>
            <a:off x="415492" y="1474833"/>
            <a:ext cx="11357841"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5996"/>
            </a:lvl1pPr>
            <a:lvl2pPr lvl="1" algn="ctr">
              <a:lnSpc>
                <a:spcPct val="100000"/>
              </a:lnSpc>
              <a:spcBef>
                <a:spcPts val="0"/>
              </a:spcBef>
              <a:spcAft>
                <a:spcPts val="0"/>
              </a:spcAft>
              <a:buSzPts val="12000"/>
              <a:buNone/>
              <a:defRPr sz="15996"/>
            </a:lvl2pPr>
            <a:lvl3pPr lvl="2" algn="ctr">
              <a:lnSpc>
                <a:spcPct val="100000"/>
              </a:lnSpc>
              <a:spcBef>
                <a:spcPts val="0"/>
              </a:spcBef>
              <a:spcAft>
                <a:spcPts val="0"/>
              </a:spcAft>
              <a:buSzPts val="12000"/>
              <a:buNone/>
              <a:defRPr sz="15996"/>
            </a:lvl3pPr>
            <a:lvl4pPr lvl="3" algn="ctr">
              <a:lnSpc>
                <a:spcPct val="100000"/>
              </a:lnSpc>
              <a:spcBef>
                <a:spcPts val="0"/>
              </a:spcBef>
              <a:spcAft>
                <a:spcPts val="0"/>
              </a:spcAft>
              <a:buSzPts val="12000"/>
              <a:buNone/>
              <a:defRPr sz="15996"/>
            </a:lvl4pPr>
            <a:lvl5pPr lvl="4" algn="ctr">
              <a:lnSpc>
                <a:spcPct val="100000"/>
              </a:lnSpc>
              <a:spcBef>
                <a:spcPts val="0"/>
              </a:spcBef>
              <a:spcAft>
                <a:spcPts val="0"/>
              </a:spcAft>
              <a:buSzPts val="12000"/>
              <a:buNone/>
              <a:defRPr sz="15996"/>
            </a:lvl5pPr>
            <a:lvl6pPr lvl="5" algn="ctr">
              <a:lnSpc>
                <a:spcPct val="100000"/>
              </a:lnSpc>
              <a:spcBef>
                <a:spcPts val="0"/>
              </a:spcBef>
              <a:spcAft>
                <a:spcPts val="0"/>
              </a:spcAft>
              <a:buSzPts val="12000"/>
              <a:buNone/>
              <a:defRPr sz="15996"/>
            </a:lvl6pPr>
            <a:lvl7pPr lvl="6" algn="ctr">
              <a:lnSpc>
                <a:spcPct val="100000"/>
              </a:lnSpc>
              <a:spcBef>
                <a:spcPts val="0"/>
              </a:spcBef>
              <a:spcAft>
                <a:spcPts val="0"/>
              </a:spcAft>
              <a:buSzPts val="12000"/>
              <a:buNone/>
              <a:defRPr sz="15996"/>
            </a:lvl7pPr>
            <a:lvl8pPr lvl="7" algn="ctr">
              <a:lnSpc>
                <a:spcPct val="100000"/>
              </a:lnSpc>
              <a:spcBef>
                <a:spcPts val="0"/>
              </a:spcBef>
              <a:spcAft>
                <a:spcPts val="0"/>
              </a:spcAft>
              <a:buSzPts val="12000"/>
              <a:buNone/>
              <a:defRPr sz="15996"/>
            </a:lvl8pPr>
            <a:lvl9pPr lvl="8" algn="ctr">
              <a:lnSpc>
                <a:spcPct val="100000"/>
              </a:lnSpc>
              <a:spcBef>
                <a:spcPts val="0"/>
              </a:spcBef>
              <a:spcAft>
                <a:spcPts val="0"/>
              </a:spcAft>
              <a:buSzPts val="12000"/>
              <a:buNone/>
              <a:defRPr sz="15996"/>
            </a:lvl9pPr>
          </a:lstStyle>
          <a:p>
            <a:endParaRPr/>
          </a:p>
        </p:txBody>
      </p:sp>
      <p:sp>
        <p:nvSpPr>
          <p:cNvPr id="50" name="Google Shape;50;p65"/>
          <p:cNvSpPr txBox="1">
            <a:spLocks noGrp="1"/>
          </p:cNvSpPr>
          <p:nvPr>
            <p:ph type="body" idx="1"/>
          </p:nvPr>
        </p:nvSpPr>
        <p:spPr>
          <a:xfrm>
            <a:off x="415492" y="4202967"/>
            <a:ext cx="11357841" cy="17344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1" name="Google Shape;51;p65"/>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66"/>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77"/>
        <p:cNvGrpSpPr/>
        <p:nvPr/>
      </p:nvGrpSpPr>
      <p:grpSpPr>
        <a:xfrm>
          <a:off x="0" y="0"/>
          <a:ext cx="0" cy="0"/>
          <a:chOff x="0" y="0"/>
          <a:chExt cx="0" cy="0"/>
        </a:xfrm>
      </p:grpSpPr>
      <p:sp>
        <p:nvSpPr>
          <p:cNvPr id="78" name="Google Shape;78;p52"/>
          <p:cNvSpPr txBox="1">
            <a:spLocks noGrp="1"/>
          </p:cNvSpPr>
          <p:nvPr>
            <p:ph type="ctrTitle"/>
          </p:nvPr>
        </p:nvSpPr>
        <p:spPr>
          <a:xfrm>
            <a:off x="914162" y="3733800"/>
            <a:ext cx="10360501"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9" name="Google Shape;79;p52"/>
          <p:cNvSpPr txBox="1">
            <a:spLocks noGrp="1"/>
          </p:cNvSpPr>
          <p:nvPr>
            <p:ph type="subTitle" idx="1"/>
          </p:nvPr>
        </p:nvSpPr>
        <p:spPr>
          <a:xfrm>
            <a:off x="1828324" y="4648200"/>
            <a:ext cx="8532178" cy="9144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SzPts val="3200"/>
              <a:buNone/>
              <a:defRPr>
                <a:solidFill>
                  <a:schemeClr val="lt1"/>
                </a:solidFill>
              </a:defRPr>
            </a:lvl1pPr>
            <a:lvl2pPr lvl="1" algn="ctr">
              <a:lnSpc>
                <a:spcPct val="100000"/>
              </a:lnSpc>
              <a:spcBef>
                <a:spcPts val="560"/>
              </a:spcBef>
              <a:spcAft>
                <a:spcPts val="0"/>
              </a:spcAft>
              <a:buSzPts val="2800"/>
              <a:buNone/>
              <a:defRPr>
                <a:solidFill>
                  <a:srgbClr val="888888"/>
                </a:solidFill>
              </a:defRPr>
            </a:lvl2pPr>
            <a:lvl3pPr lvl="2" algn="ctr">
              <a:lnSpc>
                <a:spcPct val="100000"/>
              </a:lnSpc>
              <a:spcBef>
                <a:spcPts val="480"/>
              </a:spcBef>
              <a:spcAft>
                <a:spcPts val="0"/>
              </a:spcAft>
              <a:buSzPts val="2400"/>
              <a:buNone/>
              <a:defRPr>
                <a:solidFill>
                  <a:srgbClr val="888888"/>
                </a:solidFill>
              </a:defRPr>
            </a:lvl3pPr>
            <a:lvl4pPr lvl="3" algn="ctr">
              <a:lnSpc>
                <a:spcPct val="100000"/>
              </a:lnSpc>
              <a:spcBef>
                <a:spcPts val="400"/>
              </a:spcBef>
              <a:spcAft>
                <a:spcPts val="0"/>
              </a:spcAft>
              <a:buSzPts val="2000"/>
              <a:buNone/>
              <a:defRPr>
                <a:solidFill>
                  <a:srgbClr val="888888"/>
                </a:solidFill>
              </a:defRPr>
            </a:lvl4pPr>
            <a:lvl5pPr lvl="4" algn="ctr">
              <a:lnSpc>
                <a:spcPct val="100000"/>
              </a:lnSpc>
              <a:spcBef>
                <a:spcPts val="400"/>
              </a:spcBef>
              <a:spcAft>
                <a:spcPts val="0"/>
              </a:spcAft>
              <a:buSzPts val="2000"/>
              <a:buNone/>
              <a:defRPr>
                <a:solidFill>
                  <a:srgbClr val="888888"/>
                </a:solidFill>
              </a:defRPr>
            </a:lvl5pPr>
            <a:lvl6pPr lvl="5" algn="ctr">
              <a:lnSpc>
                <a:spcPct val="100000"/>
              </a:lnSpc>
              <a:spcBef>
                <a:spcPts val="400"/>
              </a:spcBef>
              <a:spcAft>
                <a:spcPts val="0"/>
              </a:spcAft>
              <a:buSzPts val="2000"/>
              <a:buNone/>
              <a:defRPr>
                <a:solidFill>
                  <a:srgbClr val="888888"/>
                </a:solidFill>
              </a:defRPr>
            </a:lvl6pPr>
            <a:lvl7pPr lvl="6" algn="ctr">
              <a:lnSpc>
                <a:spcPct val="100000"/>
              </a:lnSpc>
              <a:spcBef>
                <a:spcPts val="400"/>
              </a:spcBef>
              <a:spcAft>
                <a:spcPts val="0"/>
              </a:spcAft>
              <a:buSzPts val="2000"/>
              <a:buNone/>
              <a:defRPr>
                <a:solidFill>
                  <a:srgbClr val="888888"/>
                </a:solidFill>
              </a:defRPr>
            </a:lvl7pPr>
            <a:lvl8pPr lvl="7" algn="ctr">
              <a:lnSpc>
                <a:spcPct val="100000"/>
              </a:lnSpc>
              <a:spcBef>
                <a:spcPts val="400"/>
              </a:spcBef>
              <a:spcAft>
                <a:spcPts val="0"/>
              </a:spcAft>
              <a:buSzPts val="2000"/>
              <a:buNone/>
              <a:defRPr>
                <a:solidFill>
                  <a:srgbClr val="888888"/>
                </a:solidFill>
              </a:defRPr>
            </a:lvl8pPr>
            <a:lvl9pPr lvl="8" algn="ctr">
              <a:lnSpc>
                <a:spcPct val="100000"/>
              </a:lnSpc>
              <a:spcBef>
                <a:spcPts val="400"/>
              </a:spcBef>
              <a:spcAft>
                <a:spcPts val="0"/>
              </a:spcAft>
              <a:buSzPts val="2000"/>
              <a:buNone/>
              <a:defRPr>
                <a:solidFill>
                  <a:srgbClr val="888888"/>
                </a:solidFill>
              </a:defRPr>
            </a:lvl9pPr>
          </a:lstStyle>
          <a:p>
            <a:endParaRPr/>
          </a:p>
        </p:txBody>
      </p:sp>
      <p:pic>
        <p:nvPicPr>
          <p:cNvPr id="80" name="Google Shape;80;p52" descr="E:\Abigail Godoy\DepEd Style Guide\DepEd Seal_small.png"/>
          <p:cNvPicPr preferRelativeResize="0"/>
          <p:nvPr/>
        </p:nvPicPr>
        <p:blipFill rotWithShape="1">
          <a:blip r:embed="rId2">
            <a:alphaModFix/>
          </a:blip>
          <a:srcRect/>
          <a:stretch/>
        </p:blipFill>
        <p:spPr>
          <a:xfrm>
            <a:off x="4730373" y="1000540"/>
            <a:ext cx="2712098" cy="255776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53"/>
          <p:cNvSpPr/>
          <p:nvPr/>
        </p:nvSpPr>
        <p:spPr>
          <a:xfrm>
            <a:off x="4164515" y="6553200"/>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0" i="0" u="none" strike="noStrike" cap="none">
                <a:solidFill>
                  <a:srgbClr val="FFFFFF"/>
                </a:solidFill>
                <a:latin typeface="Bookman Old Style"/>
                <a:ea typeface="Bookman Old Style"/>
                <a:cs typeface="Bookman Old Style"/>
                <a:sym typeface="Bookman Old Style"/>
              </a:rPr>
              <a:t>DEPARTMENT OF EDUCATION</a:t>
            </a:r>
            <a:endParaRPr sz="1400">
              <a:solidFill>
                <a:schemeClr val="dk1"/>
              </a:solidFill>
              <a:latin typeface="Poppins"/>
              <a:ea typeface="Poppins"/>
              <a:cs typeface="Poppins"/>
              <a:sym typeface="Poppins"/>
            </a:endParaRPr>
          </a:p>
        </p:txBody>
      </p:sp>
      <p:sp>
        <p:nvSpPr>
          <p:cNvPr id="83" name="Google Shape;83;p53"/>
          <p:cNvSpPr txBox="1">
            <a:spLocks noGrp="1"/>
          </p:cNvSpPr>
          <p:nvPr>
            <p:ph type="title"/>
          </p:nvPr>
        </p:nvSpPr>
        <p:spPr>
          <a:xfrm>
            <a:off x="2389095" y="4800600"/>
            <a:ext cx="7313295"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999" b="1">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4" name="Google Shape;84;p53"/>
          <p:cNvSpPr>
            <a:spLocks noGrp="1"/>
          </p:cNvSpPr>
          <p:nvPr>
            <p:ph type="pic" idx="2"/>
          </p:nvPr>
        </p:nvSpPr>
        <p:spPr>
          <a:xfrm>
            <a:off x="2389095" y="612775"/>
            <a:ext cx="7313295" cy="4114800"/>
          </a:xfrm>
          <a:prstGeom prst="rect">
            <a:avLst/>
          </a:prstGeom>
          <a:noFill/>
          <a:ln>
            <a:noFill/>
          </a:ln>
        </p:spPr>
      </p:sp>
      <p:sp>
        <p:nvSpPr>
          <p:cNvPr id="85" name="Google Shape;85;p53"/>
          <p:cNvSpPr txBox="1">
            <a:spLocks noGrp="1"/>
          </p:cNvSpPr>
          <p:nvPr>
            <p:ph type="body" idx="1"/>
          </p:nvPr>
        </p:nvSpPr>
        <p:spPr>
          <a:xfrm>
            <a:off x="2389095" y="5367338"/>
            <a:ext cx="7313295"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86" name="Google Shape;86;p53"/>
          <p:cNvSpPr txBox="1">
            <a:spLocks noGrp="1"/>
          </p:cNvSpPr>
          <p:nvPr>
            <p:ph type="dt" idx="10"/>
          </p:nvPr>
        </p:nvSpPr>
        <p:spPr>
          <a:xfrm>
            <a:off x="101574" y="6553200"/>
            <a:ext cx="2844059" cy="3048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1400"/>
              <a:buFont typeface="Bookman Old Style"/>
              <a:buNone/>
              <a:defRPr sz="1200">
                <a:solidFill>
                  <a:schemeClr val="lt1"/>
                </a:solidFill>
                <a:latin typeface="Bookman Old Style"/>
                <a:ea typeface="Bookman Old Style"/>
                <a:cs typeface="Bookman Old Style"/>
                <a:sym typeface="Bookman Old Styl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87" name="Google Shape;87;p53"/>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1pPr>
            <a:lvl2pPr marL="0" marR="0" lvl="1"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2pPr>
            <a:lvl3pPr marL="0" marR="0" lvl="2"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3pPr>
            <a:lvl4pPr marL="0" marR="0" lvl="3"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4pPr>
            <a:lvl5pPr marL="0" marR="0" lvl="4"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5pPr>
            <a:lvl6pPr marL="0" marR="0" lvl="5"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6pPr>
            <a:lvl7pPr marL="0" marR="0" lvl="6"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7pPr>
            <a:lvl8pPr marL="0" marR="0" lvl="7"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8pPr>
            <a:lvl9pPr marL="0" marR="0" lvl="8"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9pPr>
          </a:lstStyle>
          <a:p>
            <a:pPr marL="0" lvl="0" indent="0" algn="r" rtl="0">
              <a:spcBef>
                <a:spcPts val="0"/>
              </a:spcBef>
              <a:spcAft>
                <a:spcPts val="0"/>
              </a:spcAft>
              <a:buNone/>
            </a:pPr>
            <a:fld id="{00000000-1234-1234-1234-123412341234}" type="slidenum">
              <a:rPr lang="en-US"/>
              <a:t>‹#›</a:t>
            </a:fld>
            <a:endParaRPr/>
          </a:p>
        </p:txBody>
      </p:sp>
      <p:sp>
        <p:nvSpPr>
          <p:cNvPr id="88" name="Google Shape;88;p53"/>
          <p:cNvSpPr/>
          <p:nvPr/>
        </p:nvSpPr>
        <p:spPr>
          <a:xfrm>
            <a:off x="0" y="6345954"/>
            <a:ext cx="12188825" cy="512046"/>
          </a:xfrm>
          <a:prstGeom prst="rect">
            <a:avLst/>
          </a:prstGeom>
          <a:gradFill>
            <a:gsLst>
              <a:gs pos="0">
                <a:srgbClr val="284971"/>
              </a:gs>
              <a:gs pos="50000">
                <a:srgbClr val="3B6AA4"/>
              </a:gs>
              <a:gs pos="100000">
                <a:srgbClr val="4680C5"/>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89" name="Google Shape;89;p53"/>
          <p:cNvSpPr/>
          <p:nvPr/>
        </p:nvSpPr>
        <p:spPr>
          <a:xfrm>
            <a:off x="0" y="6345954"/>
            <a:ext cx="12188825" cy="512046"/>
          </a:xfrm>
          <a:prstGeom prst="rect">
            <a:avLst/>
          </a:prstGeom>
          <a:gradFill>
            <a:gsLst>
              <a:gs pos="0">
                <a:schemeClr val="dk2"/>
              </a:gs>
              <a:gs pos="81000">
                <a:schemeClr val="dk2"/>
              </a:gs>
              <a:gs pos="99000">
                <a:srgbClr val="C8D8EB"/>
              </a:gs>
              <a:gs pos="100000">
                <a:srgbClr val="C8D8EB"/>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90" name="Google Shape;90;p53"/>
          <p:cNvSpPr/>
          <p:nvPr/>
        </p:nvSpPr>
        <p:spPr>
          <a:xfrm>
            <a:off x="4164515" y="6459664"/>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1" i="0" u="none" strike="noStrike" cap="none">
                <a:solidFill>
                  <a:schemeClr val="lt1"/>
                </a:solidFill>
                <a:latin typeface="Century Gothic"/>
                <a:ea typeface="Century Gothic"/>
                <a:cs typeface="Century Gothic"/>
                <a:sym typeface="Century Gothic"/>
              </a:rPr>
              <a:t>DEPARTMENT OF EDUCATION</a:t>
            </a:r>
            <a:endParaRPr sz="1400" b="1">
              <a:solidFill>
                <a:schemeClr val="lt1"/>
              </a:solidFill>
              <a:latin typeface="Century Gothic"/>
              <a:ea typeface="Century Gothic"/>
              <a:cs typeface="Century Gothic"/>
              <a:sym typeface="Century Gothic"/>
            </a:endParaRPr>
          </a:p>
        </p:txBody>
      </p:sp>
      <p:sp>
        <p:nvSpPr>
          <p:cNvPr id="91" name="Google Shape;91;p53"/>
          <p:cNvSpPr txBox="1"/>
          <p:nvPr/>
        </p:nvSpPr>
        <p:spPr>
          <a:xfrm>
            <a:off x="9243192" y="6456379"/>
            <a:ext cx="2844059" cy="304800"/>
          </a:xfrm>
          <a:prstGeom prst="rect">
            <a:avLst/>
          </a:prstGeom>
          <a:noFill/>
          <a:ln>
            <a:noFill/>
          </a:ln>
        </p:spPr>
        <p:txBody>
          <a:bodyPr spcFirstLastPara="1" wrap="square" lIns="91400" tIns="45675" rIns="91400" bIns="45675" anchor="ctr" anchorCtr="0">
            <a:noAutofit/>
          </a:bodyPr>
          <a:lstStyle/>
          <a:p>
            <a:pPr marL="0" marR="0" lvl="0" indent="0" algn="r" rtl="0">
              <a:lnSpc>
                <a:spcPct val="100000"/>
              </a:lnSpc>
              <a:spcBef>
                <a:spcPts val="0"/>
              </a:spcBef>
              <a:spcAft>
                <a:spcPts val="0"/>
              </a:spcAft>
              <a:buClr>
                <a:srgbClr val="FFFFFF"/>
              </a:buClr>
              <a:buSzPts val="1200"/>
              <a:buFont typeface="Bookman Old Style"/>
              <a:buNone/>
            </a:pPr>
            <a:fld id="{00000000-1234-1234-1234-123412341234}" type="slidenum">
              <a:rPr lang="en-US" sz="1200" b="1" i="0" u="none" strike="noStrike" cap="none">
                <a:solidFill>
                  <a:schemeClr val="lt1"/>
                </a:solidFill>
                <a:latin typeface="Century Gothic"/>
                <a:ea typeface="Century Gothic"/>
                <a:cs typeface="Century Gothic"/>
                <a:sym typeface="Century Gothic"/>
              </a:rPr>
              <a:t>‹#›</a:t>
            </a:fld>
            <a:endParaRPr sz="1200" b="1" i="0" u="none" strike="noStrike" cap="none">
              <a:solidFill>
                <a:schemeClr val="lt1"/>
              </a:solidFill>
              <a:latin typeface="Century Gothic"/>
              <a:ea typeface="Century Gothic"/>
              <a:cs typeface="Century Gothic"/>
              <a:sym typeface="Century Gothic"/>
            </a:endParaRPr>
          </a:p>
        </p:txBody>
      </p:sp>
      <p:pic>
        <p:nvPicPr>
          <p:cNvPr id="92" name="Google Shape;92;p53" descr="A group of logos with text&#10;&#10;Description automatically generated"/>
          <p:cNvPicPr preferRelativeResize="0"/>
          <p:nvPr/>
        </p:nvPicPr>
        <p:blipFill rotWithShape="1">
          <a:blip r:embed="rId2">
            <a:alphaModFix/>
          </a:blip>
          <a:srcRect/>
          <a:stretch/>
        </p:blipFill>
        <p:spPr>
          <a:xfrm>
            <a:off x="139269" y="6345955"/>
            <a:ext cx="940345" cy="48771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3"/>
        <p:cNvGrpSpPr/>
        <p:nvPr/>
      </p:nvGrpSpPr>
      <p:grpSpPr>
        <a:xfrm>
          <a:off x="0" y="0"/>
          <a:ext cx="0" cy="0"/>
          <a:chOff x="0" y="0"/>
          <a:chExt cx="0" cy="0"/>
        </a:xfrm>
      </p:grpSpPr>
      <p:sp>
        <p:nvSpPr>
          <p:cNvPr id="94" name="Google Shape;94;p54"/>
          <p:cNvSpPr/>
          <p:nvPr/>
        </p:nvSpPr>
        <p:spPr>
          <a:xfrm>
            <a:off x="0" y="0"/>
            <a:ext cx="12188825" cy="914400"/>
          </a:xfrm>
          <a:prstGeom prst="rect">
            <a:avLst/>
          </a:prstGeom>
          <a:solidFill>
            <a:schemeClr val="dk2"/>
          </a:solidFill>
          <a:ln>
            <a:noFill/>
          </a:ln>
        </p:spPr>
        <p:txBody>
          <a:bodyPr spcFirstLastPara="1" wrap="square" lIns="91400" tIns="45675" rIns="91400" bIns="45675"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799" b="0" i="0" u="none" strike="noStrike" cap="none">
              <a:solidFill>
                <a:srgbClr val="FFFFFF"/>
              </a:solidFill>
              <a:latin typeface="Arial"/>
              <a:ea typeface="Arial"/>
              <a:cs typeface="Arial"/>
              <a:sym typeface="Arial"/>
            </a:endParaRPr>
          </a:p>
        </p:txBody>
      </p:sp>
      <p:sp>
        <p:nvSpPr>
          <p:cNvPr id="95" name="Google Shape;95;p54"/>
          <p:cNvSpPr/>
          <p:nvPr/>
        </p:nvSpPr>
        <p:spPr>
          <a:xfrm>
            <a:off x="4164515" y="6553200"/>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0" i="0" u="none" strike="noStrike" cap="none">
                <a:solidFill>
                  <a:srgbClr val="FFFFFF"/>
                </a:solidFill>
                <a:latin typeface="Bookman Old Style"/>
                <a:ea typeface="Bookman Old Style"/>
                <a:cs typeface="Bookman Old Style"/>
                <a:sym typeface="Bookman Old Style"/>
              </a:rPr>
              <a:t>DEPARTMENT OF EDUCATION</a:t>
            </a:r>
            <a:endParaRPr sz="1400">
              <a:solidFill>
                <a:schemeClr val="dk1"/>
              </a:solidFill>
              <a:latin typeface="Poppins"/>
              <a:ea typeface="Poppins"/>
              <a:cs typeface="Poppins"/>
              <a:sym typeface="Poppins"/>
            </a:endParaRPr>
          </a:p>
        </p:txBody>
      </p:sp>
      <p:sp>
        <p:nvSpPr>
          <p:cNvPr id="96" name="Google Shape;96;p54"/>
          <p:cNvSpPr txBox="1">
            <a:spLocks noGrp="1"/>
          </p:cNvSpPr>
          <p:nvPr>
            <p:ph type="title"/>
          </p:nvPr>
        </p:nvSpPr>
        <p:spPr>
          <a:xfrm>
            <a:off x="609441" y="0"/>
            <a:ext cx="10969943"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7" name="Google Shape;97;p54"/>
          <p:cNvSpPr txBox="1">
            <a:spLocks noGrp="1"/>
          </p:cNvSpPr>
          <p:nvPr>
            <p:ph type="body" idx="1"/>
          </p:nvPr>
        </p:nvSpPr>
        <p:spPr>
          <a:xfrm rot="5400000">
            <a:off x="3679032" y="-1774191"/>
            <a:ext cx="4830763" cy="1096994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8" name="Google Shape;98;p54"/>
          <p:cNvSpPr txBox="1">
            <a:spLocks noGrp="1"/>
          </p:cNvSpPr>
          <p:nvPr>
            <p:ph type="dt" idx="10"/>
          </p:nvPr>
        </p:nvSpPr>
        <p:spPr>
          <a:xfrm>
            <a:off x="101574" y="6553200"/>
            <a:ext cx="2844059" cy="3048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1400"/>
              <a:buFont typeface="Bookman Old Style"/>
              <a:buNone/>
              <a:defRPr sz="1200">
                <a:solidFill>
                  <a:schemeClr val="lt1"/>
                </a:solidFill>
                <a:latin typeface="Bookman Old Style"/>
                <a:ea typeface="Bookman Old Style"/>
                <a:cs typeface="Bookman Old Style"/>
                <a:sym typeface="Bookman Old Styl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99" name="Google Shape;99;p54"/>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1pPr>
            <a:lvl2pPr marL="0" marR="0" lvl="1"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2pPr>
            <a:lvl3pPr marL="0" marR="0" lvl="2"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3pPr>
            <a:lvl4pPr marL="0" marR="0" lvl="3"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4pPr>
            <a:lvl5pPr marL="0" marR="0" lvl="4"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5pPr>
            <a:lvl6pPr marL="0" marR="0" lvl="5"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6pPr>
            <a:lvl7pPr marL="0" marR="0" lvl="6"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7pPr>
            <a:lvl8pPr marL="0" marR="0" lvl="7"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8pPr>
            <a:lvl9pPr marL="0" marR="0" lvl="8"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9pPr>
          </a:lstStyle>
          <a:p>
            <a:pPr marL="0" lvl="0" indent="0" algn="r" rtl="0">
              <a:spcBef>
                <a:spcPts val="0"/>
              </a:spcBef>
              <a:spcAft>
                <a:spcPts val="0"/>
              </a:spcAft>
              <a:buNone/>
            </a:pPr>
            <a:fld id="{00000000-1234-1234-1234-123412341234}" type="slidenum">
              <a:rPr lang="en-US"/>
              <a:t>‹#›</a:t>
            </a:fld>
            <a:endParaRPr/>
          </a:p>
        </p:txBody>
      </p:sp>
      <p:sp>
        <p:nvSpPr>
          <p:cNvPr id="100" name="Google Shape;100;p54"/>
          <p:cNvSpPr/>
          <p:nvPr/>
        </p:nvSpPr>
        <p:spPr>
          <a:xfrm>
            <a:off x="0" y="6345954"/>
            <a:ext cx="12188825" cy="512046"/>
          </a:xfrm>
          <a:prstGeom prst="rect">
            <a:avLst/>
          </a:prstGeom>
          <a:gradFill>
            <a:gsLst>
              <a:gs pos="0">
                <a:srgbClr val="284971"/>
              </a:gs>
              <a:gs pos="50000">
                <a:srgbClr val="3B6AA4"/>
              </a:gs>
              <a:gs pos="100000">
                <a:srgbClr val="4680C5"/>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101" name="Google Shape;101;p54"/>
          <p:cNvSpPr/>
          <p:nvPr/>
        </p:nvSpPr>
        <p:spPr>
          <a:xfrm>
            <a:off x="0" y="6345954"/>
            <a:ext cx="12188825" cy="512046"/>
          </a:xfrm>
          <a:prstGeom prst="rect">
            <a:avLst/>
          </a:prstGeom>
          <a:gradFill>
            <a:gsLst>
              <a:gs pos="0">
                <a:schemeClr val="dk2"/>
              </a:gs>
              <a:gs pos="81000">
                <a:schemeClr val="dk2"/>
              </a:gs>
              <a:gs pos="99000">
                <a:srgbClr val="C8D8EB"/>
              </a:gs>
              <a:gs pos="100000">
                <a:srgbClr val="C8D8EB"/>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102" name="Google Shape;102;p54"/>
          <p:cNvSpPr/>
          <p:nvPr/>
        </p:nvSpPr>
        <p:spPr>
          <a:xfrm>
            <a:off x="4164515" y="6459664"/>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1" i="0" u="none" strike="noStrike" cap="none">
                <a:solidFill>
                  <a:schemeClr val="lt1"/>
                </a:solidFill>
                <a:latin typeface="Century Gothic"/>
                <a:ea typeface="Century Gothic"/>
                <a:cs typeface="Century Gothic"/>
                <a:sym typeface="Century Gothic"/>
              </a:rPr>
              <a:t>DEPARTMENT OF EDUCATION</a:t>
            </a:r>
            <a:endParaRPr sz="1400" b="1">
              <a:solidFill>
                <a:schemeClr val="lt1"/>
              </a:solidFill>
              <a:latin typeface="Century Gothic"/>
              <a:ea typeface="Century Gothic"/>
              <a:cs typeface="Century Gothic"/>
              <a:sym typeface="Century Gothic"/>
            </a:endParaRPr>
          </a:p>
        </p:txBody>
      </p:sp>
      <p:sp>
        <p:nvSpPr>
          <p:cNvPr id="103" name="Google Shape;103;p54"/>
          <p:cNvSpPr txBox="1"/>
          <p:nvPr/>
        </p:nvSpPr>
        <p:spPr>
          <a:xfrm>
            <a:off x="9243192" y="6456379"/>
            <a:ext cx="2844059" cy="304800"/>
          </a:xfrm>
          <a:prstGeom prst="rect">
            <a:avLst/>
          </a:prstGeom>
          <a:noFill/>
          <a:ln>
            <a:noFill/>
          </a:ln>
        </p:spPr>
        <p:txBody>
          <a:bodyPr spcFirstLastPara="1" wrap="square" lIns="91400" tIns="45675" rIns="91400" bIns="45675" anchor="ctr" anchorCtr="0">
            <a:noAutofit/>
          </a:bodyPr>
          <a:lstStyle/>
          <a:p>
            <a:pPr marL="0" marR="0" lvl="0" indent="0" algn="r" rtl="0">
              <a:lnSpc>
                <a:spcPct val="100000"/>
              </a:lnSpc>
              <a:spcBef>
                <a:spcPts val="0"/>
              </a:spcBef>
              <a:spcAft>
                <a:spcPts val="0"/>
              </a:spcAft>
              <a:buClr>
                <a:srgbClr val="FFFFFF"/>
              </a:buClr>
              <a:buSzPts val="1200"/>
              <a:buFont typeface="Bookman Old Style"/>
              <a:buNone/>
            </a:pPr>
            <a:fld id="{00000000-1234-1234-1234-123412341234}" type="slidenum">
              <a:rPr lang="en-US" sz="1200" b="1" i="0" u="none" strike="noStrike" cap="none">
                <a:solidFill>
                  <a:schemeClr val="lt1"/>
                </a:solidFill>
                <a:latin typeface="Century Gothic"/>
                <a:ea typeface="Century Gothic"/>
                <a:cs typeface="Century Gothic"/>
                <a:sym typeface="Century Gothic"/>
              </a:rPr>
              <a:t>‹#›</a:t>
            </a:fld>
            <a:endParaRPr sz="1200" b="1" i="0" u="none" strike="noStrike" cap="none">
              <a:solidFill>
                <a:schemeClr val="lt1"/>
              </a:solidFill>
              <a:latin typeface="Century Gothic"/>
              <a:ea typeface="Century Gothic"/>
              <a:cs typeface="Century Gothic"/>
              <a:sym typeface="Century Gothic"/>
            </a:endParaRPr>
          </a:p>
        </p:txBody>
      </p:sp>
      <p:pic>
        <p:nvPicPr>
          <p:cNvPr id="104" name="Google Shape;104;p54" descr="A group of logos with text&#10;&#10;Description automatically generated"/>
          <p:cNvPicPr preferRelativeResize="0"/>
          <p:nvPr/>
        </p:nvPicPr>
        <p:blipFill rotWithShape="1">
          <a:blip r:embed="rId2">
            <a:alphaModFix/>
          </a:blip>
          <a:srcRect/>
          <a:stretch/>
        </p:blipFill>
        <p:spPr>
          <a:xfrm>
            <a:off x="139269" y="6345955"/>
            <a:ext cx="940345" cy="48771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5"/>
        <p:cNvGrpSpPr/>
        <p:nvPr/>
      </p:nvGrpSpPr>
      <p:grpSpPr>
        <a:xfrm>
          <a:off x="0" y="0"/>
          <a:ext cx="0" cy="0"/>
          <a:chOff x="0" y="0"/>
          <a:chExt cx="0" cy="0"/>
        </a:xfrm>
      </p:grpSpPr>
      <p:sp>
        <p:nvSpPr>
          <p:cNvPr id="106" name="Google Shape;106;p55"/>
          <p:cNvSpPr/>
          <p:nvPr/>
        </p:nvSpPr>
        <p:spPr>
          <a:xfrm>
            <a:off x="4164515" y="6553200"/>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0" i="0" u="none" strike="noStrike" cap="none">
                <a:solidFill>
                  <a:srgbClr val="FFFFFF"/>
                </a:solidFill>
                <a:latin typeface="Bookman Old Style"/>
                <a:ea typeface="Bookman Old Style"/>
                <a:cs typeface="Bookman Old Style"/>
                <a:sym typeface="Bookman Old Style"/>
              </a:rPr>
              <a:t>DEPARTMENT OF EDUCATION</a:t>
            </a:r>
            <a:endParaRPr sz="1400">
              <a:solidFill>
                <a:schemeClr val="dk1"/>
              </a:solidFill>
              <a:latin typeface="Poppins"/>
              <a:ea typeface="Poppins"/>
              <a:cs typeface="Poppins"/>
              <a:sym typeface="Poppins"/>
            </a:endParaRPr>
          </a:p>
        </p:txBody>
      </p:sp>
      <p:sp>
        <p:nvSpPr>
          <p:cNvPr id="107" name="Google Shape;107;p55"/>
          <p:cNvSpPr txBox="1">
            <a:spLocks noGrp="1"/>
          </p:cNvSpPr>
          <p:nvPr>
            <p:ph type="title"/>
          </p:nvPr>
        </p:nvSpPr>
        <p:spPr>
          <a:xfrm rot="5400000">
            <a:off x="7282379" y="1829157"/>
            <a:ext cx="5851525" cy="2742486"/>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8" name="Google Shape;108;p55"/>
          <p:cNvSpPr txBox="1">
            <a:spLocks noGrp="1"/>
          </p:cNvSpPr>
          <p:nvPr>
            <p:ph type="body" idx="1"/>
          </p:nvPr>
        </p:nvSpPr>
        <p:spPr>
          <a:xfrm rot="5400000">
            <a:off x="1695836" y="-811754"/>
            <a:ext cx="5851525" cy="802431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9" name="Google Shape;109;p55"/>
          <p:cNvSpPr txBox="1">
            <a:spLocks noGrp="1"/>
          </p:cNvSpPr>
          <p:nvPr>
            <p:ph type="dt" idx="10"/>
          </p:nvPr>
        </p:nvSpPr>
        <p:spPr>
          <a:xfrm>
            <a:off x="101574" y="6553200"/>
            <a:ext cx="2844059" cy="3048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1400"/>
              <a:buFont typeface="Bookman Old Style"/>
              <a:buNone/>
              <a:defRPr sz="1200">
                <a:solidFill>
                  <a:schemeClr val="lt1"/>
                </a:solidFill>
                <a:latin typeface="Bookman Old Style"/>
                <a:ea typeface="Bookman Old Style"/>
                <a:cs typeface="Bookman Old Style"/>
                <a:sym typeface="Bookman Old Styl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10" name="Google Shape;110;p55"/>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1pPr>
            <a:lvl2pPr marL="0" marR="0" lvl="1"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2pPr>
            <a:lvl3pPr marL="0" marR="0" lvl="2"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3pPr>
            <a:lvl4pPr marL="0" marR="0" lvl="3"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4pPr>
            <a:lvl5pPr marL="0" marR="0" lvl="4"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5pPr>
            <a:lvl6pPr marL="0" marR="0" lvl="5"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6pPr>
            <a:lvl7pPr marL="0" marR="0" lvl="6"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7pPr>
            <a:lvl8pPr marL="0" marR="0" lvl="7"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8pPr>
            <a:lvl9pPr marL="0" marR="0" lvl="8"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9pPr>
          </a:lstStyle>
          <a:p>
            <a:pPr marL="0" lvl="0" indent="0" algn="r" rtl="0">
              <a:spcBef>
                <a:spcPts val="0"/>
              </a:spcBef>
              <a:spcAft>
                <a:spcPts val="0"/>
              </a:spcAft>
              <a:buNone/>
            </a:pPr>
            <a:fld id="{00000000-1234-1234-1234-123412341234}" type="slidenum">
              <a:rPr lang="en-US"/>
              <a:t>‹#›</a:t>
            </a:fld>
            <a:endParaRPr/>
          </a:p>
        </p:txBody>
      </p:sp>
      <p:sp>
        <p:nvSpPr>
          <p:cNvPr id="111" name="Google Shape;111;p55"/>
          <p:cNvSpPr/>
          <p:nvPr/>
        </p:nvSpPr>
        <p:spPr>
          <a:xfrm>
            <a:off x="0" y="6345954"/>
            <a:ext cx="12188825" cy="512046"/>
          </a:xfrm>
          <a:prstGeom prst="rect">
            <a:avLst/>
          </a:prstGeom>
          <a:gradFill>
            <a:gsLst>
              <a:gs pos="0">
                <a:srgbClr val="284971"/>
              </a:gs>
              <a:gs pos="50000">
                <a:srgbClr val="3B6AA4"/>
              </a:gs>
              <a:gs pos="100000">
                <a:srgbClr val="4680C5"/>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112" name="Google Shape;112;p55"/>
          <p:cNvSpPr/>
          <p:nvPr/>
        </p:nvSpPr>
        <p:spPr>
          <a:xfrm>
            <a:off x="0" y="6345954"/>
            <a:ext cx="12188825" cy="512046"/>
          </a:xfrm>
          <a:prstGeom prst="rect">
            <a:avLst/>
          </a:prstGeom>
          <a:gradFill>
            <a:gsLst>
              <a:gs pos="0">
                <a:schemeClr val="dk2"/>
              </a:gs>
              <a:gs pos="81000">
                <a:schemeClr val="dk2"/>
              </a:gs>
              <a:gs pos="99000">
                <a:srgbClr val="C8D8EB"/>
              </a:gs>
              <a:gs pos="100000">
                <a:srgbClr val="C8D8EB"/>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113" name="Google Shape;113;p55"/>
          <p:cNvSpPr/>
          <p:nvPr/>
        </p:nvSpPr>
        <p:spPr>
          <a:xfrm>
            <a:off x="4164515" y="6459664"/>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1" i="0" u="none" strike="noStrike" cap="none">
                <a:solidFill>
                  <a:schemeClr val="lt1"/>
                </a:solidFill>
                <a:latin typeface="Century Gothic"/>
                <a:ea typeface="Century Gothic"/>
                <a:cs typeface="Century Gothic"/>
                <a:sym typeface="Century Gothic"/>
              </a:rPr>
              <a:t>DEPARTMENT OF EDUCATION</a:t>
            </a:r>
            <a:endParaRPr sz="1400" b="1">
              <a:solidFill>
                <a:schemeClr val="lt1"/>
              </a:solidFill>
              <a:latin typeface="Century Gothic"/>
              <a:ea typeface="Century Gothic"/>
              <a:cs typeface="Century Gothic"/>
              <a:sym typeface="Century Gothic"/>
            </a:endParaRPr>
          </a:p>
        </p:txBody>
      </p:sp>
      <p:sp>
        <p:nvSpPr>
          <p:cNvPr id="114" name="Google Shape;114;p55"/>
          <p:cNvSpPr txBox="1"/>
          <p:nvPr/>
        </p:nvSpPr>
        <p:spPr>
          <a:xfrm>
            <a:off x="9243192" y="6456379"/>
            <a:ext cx="2844059" cy="304800"/>
          </a:xfrm>
          <a:prstGeom prst="rect">
            <a:avLst/>
          </a:prstGeom>
          <a:noFill/>
          <a:ln>
            <a:noFill/>
          </a:ln>
        </p:spPr>
        <p:txBody>
          <a:bodyPr spcFirstLastPara="1" wrap="square" lIns="91400" tIns="45675" rIns="91400" bIns="45675" anchor="ctr" anchorCtr="0">
            <a:noAutofit/>
          </a:bodyPr>
          <a:lstStyle/>
          <a:p>
            <a:pPr marL="0" marR="0" lvl="0" indent="0" algn="r" rtl="0">
              <a:lnSpc>
                <a:spcPct val="100000"/>
              </a:lnSpc>
              <a:spcBef>
                <a:spcPts val="0"/>
              </a:spcBef>
              <a:spcAft>
                <a:spcPts val="0"/>
              </a:spcAft>
              <a:buClr>
                <a:srgbClr val="FFFFFF"/>
              </a:buClr>
              <a:buSzPts val="1200"/>
              <a:buFont typeface="Bookman Old Style"/>
              <a:buNone/>
            </a:pPr>
            <a:fld id="{00000000-1234-1234-1234-123412341234}" type="slidenum">
              <a:rPr lang="en-US" sz="1200" b="1" i="0" u="none" strike="noStrike" cap="none">
                <a:solidFill>
                  <a:schemeClr val="lt1"/>
                </a:solidFill>
                <a:latin typeface="Century Gothic"/>
                <a:ea typeface="Century Gothic"/>
                <a:cs typeface="Century Gothic"/>
                <a:sym typeface="Century Gothic"/>
              </a:rPr>
              <a:t>‹#›</a:t>
            </a:fld>
            <a:endParaRPr sz="1200" b="1" i="0" u="none" strike="noStrike" cap="none">
              <a:solidFill>
                <a:schemeClr val="lt1"/>
              </a:solidFill>
              <a:latin typeface="Century Gothic"/>
              <a:ea typeface="Century Gothic"/>
              <a:cs typeface="Century Gothic"/>
              <a:sym typeface="Century Gothic"/>
            </a:endParaRPr>
          </a:p>
        </p:txBody>
      </p:sp>
      <p:pic>
        <p:nvPicPr>
          <p:cNvPr id="115" name="Google Shape;115;p55" descr="A group of logos with text&#10;&#10;Description automatically generated"/>
          <p:cNvPicPr preferRelativeResize="0"/>
          <p:nvPr/>
        </p:nvPicPr>
        <p:blipFill rotWithShape="1">
          <a:blip r:embed="rId2">
            <a:alphaModFix/>
          </a:blip>
          <a:srcRect/>
          <a:stretch/>
        </p:blipFill>
        <p:spPr>
          <a:xfrm>
            <a:off x="139269" y="6345955"/>
            <a:ext cx="940345" cy="48771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6"/>
        <p:cNvGrpSpPr/>
        <p:nvPr/>
      </p:nvGrpSpPr>
      <p:grpSpPr>
        <a:xfrm>
          <a:off x="0" y="0"/>
          <a:ext cx="0" cy="0"/>
          <a:chOff x="0" y="0"/>
          <a:chExt cx="0" cy="0"/>
        </a:xfrm>
      </p:grpSpPr>
      <p:sp>
        <p:nvSpPr>
          <p:cNvPr id="117" name="Google Shape;117;p56"/>
          <p:cNvSpPr/>
          <p:nvPr/>
        </p:nvSpPr>
        <p:spPr>
          <a:xfrm>
            <a:off x="0" y="0"/>
            <a:ext cx="12188825" cy="9144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rgbClr val="FFFFFF"/>
              </a:solidFill>
              <a:latin typeface="Poppins"/>
              <a:ea typeface="Poppins"/>
              <a:cs typeface="Poppins"/>
              <a:sym typeface="Poppins"/>
            </a:endParaRPr>
          </a:p>
        </p:txBody>
      </p:sp>
      <p:sp>
        <p:nvSpPr>
          <p:cNvPr id="118" name="Google Shape;118;p56"/>
          <p:cNvSpPr txBox="1">
            <a:spLocks noGrp="1"/>
          </p:cNvSpPr>
          <p:nvPr>
            <p:ph type="title"/>
          </p:nvPr>
        </p:nvSpPr>
        <p:spPr>
          <a:xfrm>
            <a:off x="609441" y="0"/>
            <a:ext cx="10969943"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9" name="Google Shape;119;p56"/>
          <p:cNvSpPr txBox="1">
            <a:spLocks noGrp="1"/>
          </p:cNvSpPr>
          <p:nvPr>
            <p:ph type="dt" idx="10"/>
          </p:nvPr>
        </p:nvSpPr>
        <p:spPr>
          <a:xfrm>
            <a:off x="101574" y="6553200"/>
            <a:ext cx="2844059" cy="3048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1400"/>
              <a:buFont typeface="Bookman Old Style"/>
              <a:buNone/>
              <a:defRPr sz="1200">
                <a:solidFill>
                  <a:schemeClr val="lt1"/>
                </a:solidFill>
                <a:latin typeface="Bookman Old Style"/>
                <a:ea typeface="Bookman Old Style"/>
                <a:cs typeface="Bookman Old Style"/>
                <a:sym typeface="Bookman Old Style"/>
              </a:defRPr>
            </a:lvl1pPr>
            <a:lvl2pPr lvl="1" algn="l">
              <a:spcBef>
                <a:spcPts val="0"/>
              </a:spcBef>
              <a:spcAft>
                <a:spcPts val="0"/>
              </a:spcAft>
              <a:buClr>
                <a:schemeClr val="dk1"/>
              </a:buClr>
              <a:buSzPts val="1400"/>
              <a:buNone/>
              <a:defRPr/>
            </a:lvl2pPr>
            <a:lvl3pPr lvl="2" algn="l">
              <a:spcBef>
                <a:spcPts val="0"/>
              </a:spcBef>
              <a:spcAft>
                <a:spcPts val="0"/>
              </a:spcAft>
              <a:buClr>
                <a:schemeClr val="dk1"/>
              </a:buClr>
              <a:buSzPts val="1400"/>
              <a:buNone/>
              <a:defRPr/>
            </a:lvl3pPr>
            <a:lvl4pPr lvl="3" algn="l">
              <a:spcBef>
                <a:spcPts val="0"/>
              </a:spcBef>
              <a:spcAft>
                <a:spcPts val="0"/>
              </a:spcAft>
              <a:buClr>
                <a:schemeClr val="dk1"/>
              </a:buClr>
              <a:buSzPts val="1400"/>
              <a:buNone/>
              <a:defRPr/>
            </a:lvl4pPr>
            <a:lvl5pPr lvl="4" algn="l">
              <a:spcBef>
                <a:spcPts val="0"/>
              </a:spcBef>
              <a:spcAft>
                <a:spcPts val="0"/>
              </a:spcAft>
              <a:buClr>
                <a:schemeClr val="dk1"/>
              </a:buClr>
              <a:buSzPts val="1400"/>
              <a:buNone/>
              <a:defRPr/>
            </a:lvl5pPr>
            <a:lvl6pPr lvl="5" algn="l">
              <a:spcBef>
                <a:spcPts val="0"/>
              </a:spcBef>
              <a:spcAft>
                <a:spcPts val="0"/>
              </a:spcAft>
              <a:buClr>
                <a:schemeClr val="dk1"/>
              </a:buClr>
              <a:buSzPts val="1400"/>
              <a:buNone/>
              <a:defRPr/>
            </a:lvl6pPr>
            <a:lvl7pPr lvl="6" algn="l">
              <a:spcBef>
                <a:spcPts val="0"/>
              </a:spcBef>
              <a:spcAft>
                <a:spcPts val="0"/>
              </a:spcAft>
              <a:buClr>
                <a:schemeClr val="dk1"/>
              </a:buClr>
              <a:buSzPts val="1400"/>
              <a:buNone/>
              <a:defRPr/>
            </a:lvl7pPr>
            <a:lvl8pPr lvl="7" algn="l">
              <a:spcBef>
                <a:spcPts val="0"/>
              </a:spcBef>
              <a:spcAft>
                <a:spcPts val="0"/>
              </a:spcAft>
              <a:buClr>
                <a:schemeClr val="dk1"/>
              </a:buClr>
              <a:buSzPts val="1400"/>
              <a:buNone/>
              <a:defRPr/>
            </a:lvl8pPr>
            <a:lvl9pPr lvl="8" algn="l">
              <a:spcBef>
                <a:spcPts val="0"/>
              </a:spcBef>
              <a:spcAft>
                <a:spcPts val="0"/>
              </a:spcAft>
              <a:buClr>
                <a:schemeClr val="dk1"/>
              </a:buClr>
              <a:buSzPts val="1400"/>
              <a:buNone/>
              <a:defRPr/>
            </a:lvl9pPr>
          </a:lstStyle>
          <a:p>
            <a:endParaRPr/>
          </a:p>
        </p:txBody>
      </p:sp>
      <p:sp>
        <p:nvSpPr>
          <p:cNvPr id="120" name="Google Shape;120;p56"/>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1pPr>
            <a:lvl2pPr marL="0" marR="0" lvl="1"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2pPr>
            <a:lvl3pPr marL="0" marR="0" lvl="2"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3pPr>
            <a:lvl4pPr marL="0" marR="0" lvl="3"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4pPr>
            <a:lvl5pPr marL="0" marR="0" lvl="4"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5pPr>
            <a:lvl6pPr marL="0" marR="0" lvl="5"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6pPr>
            <a:lvl7pPr marL="0" marR="0" lvl="6"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7pPr>
            <a:lvl8pPr marL="0" marR="0" lvl="7"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8pPr>
            <a:lvl9pPr marL="0" marR="0" lvl="8"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1"/>
        <p:cNvGrpSpPr/>
        <p:nvPr/>
      </p:nvGrpSpPr>
      <p:grpSpPr>
        <a:xfrm>
          <a:off x="0" y="0"/>
          <a:ext cx="0" cy="0"/>
          <a:chOff x="0" y="0"/>
          <a:chExt cx="0" cy="0"/>
        </a:xfrm>
      </p:grpSpPr>
      <p:sp>
        <p:nvSpPr>
          <p:cNvPr id="122" name="Google Shape;122;p57"/>
          <p:cNvSpPr txBox="1">
            <a:spLocks noGrp="1"/>
          </p:cNvSpPr>
          <p:nvPr>
            <p:ph type="title"/>
          </p:nvPr>
        </p:nvSpPr>
        <p:spPr>
          <a:xfrm>
            <a:off x="609441" y="0"/>
            <a:ext cx="10969943"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3" name="Google Shape;123;p57"/>
          <p:cNvSpPr txBox="1">
            <a:spLocks noGrp="1"/>
          </p:cNvSpPr>
          <p:nvPr>
            <p:ph type="ftr" idx="11"/>
          </p:nvPr>
        </p:nvSpPr>
        <p:spPr>
          <a:xfrm>
            <a:off x="4164515" y="6553200"/>
            <a:ext cx="3859795" cy="3048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lt1"/>
              </a:buClr>
              <a:buSzPts val="1400"/>
              <a:buNone/>
              <a:defRPr/>
            </a:lvl1pPr>
            <a:lvl2pPr lvl="1" algn="l">
              <a:spcBef>
                <a:spcPts val="0"/>
              </a:spcBef>
              <a:spcAft>
                <a:spcPts val="0"/>
              </a:spcAft>
              <a:buClr>
                <a:schemeClr val="dk1"/>
              </a:buClr>
              <a:buSzPts val="1400"/>
              <a:buNone/>
              <a:defRPr/>
            </a:lvl2pPr>
            <a:lvl3pPr lvl="2" algn="l">
              <a:spcBef>
                <a:spcPts val="0"/>
              </a:spcBef>
              <a:spcAft>
                <a:spcPts val="0"/>
              </a:spcAft>
              <a:buClr>
                <a:schemeClr val="dk1"/>
              </a:buClr>
              <a:buSzPts val="1400"/>
              <a:buNone/>
              <a:defRPr/>
            </a:lvl3pPr>
            <a:lvl4pPr lvl="3" algn="l">
              <a:spcBef>
                <a:spcPts val="0"/>
              </a:spcBef>
              <a:spcAft>
                <a:spcPts val="0"/>
              </a:spcAft>
              <a:buClr>
                <a:schemeClr val="dk1"/>
              </a:buClr>
              <a:buSzPts val="1400"/>
              <a:buNone/>
              <a:defRPr/>
            </a:lvl4pPr>
            <a:lvl5pPr lvl="4" algn="l">
              <a:spcBef>
                <a:spcPts val="0"/>
              </a:spcBef>
              <a:spcAft>
                <a:spcPts val="0"/>
              </a:spcAft>
              <a:buClr>
                <a:schemeClr val="dk1"/>
              </a:buClr>
              <a:buSzPts val="1400"/>
              <a:buNone/>
              <a:defRPr/>
            </a:lvl5pPr>
            <a:lvl6pPr lvl="5" algn="l">
              <a:spcBef>
                <a:spcPts val="0"/>
              </a:spcBef>
              <a:spcAft>
                <a:spcPts val="0"/>
              </a:spcAft>
              <a:buClr>
                <a:schemeClr val="dk1"/>
              </a:buClr>
              <a:buSzPts val="1400"/>
              <a:buNone/>
              <a:defRPr/>
            </a:lvl6pPr>
            <a:lvl7pPr lvl="6" algn="l">
              <a:spcBef>
                <a:spcPts val="0"/>
              </a:spcBef>
              <a:spcAft>
                <a:spcPts val="0"/>
              </a:spcAft>
              <a:buClr>
                <a:schemeClr val="dk1"/>
              </a:buClr>
              <a:buSzPts val="1400"/>
              <a:buNone/>
              <a:defRPr/>
            </a:lvl7pPr>
            <a:lvl8pPr lvl="7" algn="l">
              <a:spcBef>
                <a:spcPts val="0"/>
              </a:spcBef>
              <a:spcAft>
                <a:spcPts val="0"/>
              </a:spcAft>
              <a:buClr>
                <a:schemeClr val="dk1"/>
              </a:buClr>
              <a:buSzPts val="1400"/>
              <a:buNone/>
              <a:defRPr/>
            </a:lvl8pPr>
            <a:lvl9pPr lvl="8" algn="l">
              <a:spcBef>
                <a:spcPts val="0"/>
              </a:spcBef>
              <a:spcAft>
                <a:spcPts val="0"/>
              </a:spcAft>
              <a:buClr>
                <a:schemeClr val="dk1"/>
              </a:buClr>
              <a:buSzPts val="1400"/>
              <a:buNone/>
              <a:defRPr/>
            </a:lvl9pPr>
          </a:lstStyle>
          <a:p>
            <a:endParaRPr/>
          </a:p>
        </p:txBody>
      </p:sp>
      <p:sp>
        <p:nvSpPr>
          <p:cNvPr id="124" name="Google Shape;124;p57"/>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200"/>
              <a:buFont typeface="Bookman Old Style"/>
              <a:buNone/>
              <a:defRPr/>
            </a:lvl1pPr>
            <a:lvl2pPr marL="0" marR="0" lvl="1" indent="0" algn="r">
              <a:lnSpc>
                <a:spcPct val="100000"/>
              </a:lnSpc>
              <a:spcBef>
                <a:spcPts val="0"/>
              </a:spcBef>
              <a:spcAft>
                <a:spcPts val="0"/>
              </a:spcAft>
              <a:buClr>
                <a:srgbClr val="FFFFFF"/>
              </a:buClr>
              <a:buSzPts val="1200"/>
              <a:buFont typeface="Bookman Old Style"/>
              <a:buNone/>
              <a:defRPr/>
            </a:lvl2pPr>
            <a:lvl3pPr marL="0" marR="0" lvl="2" indent="0" algn="r">
              <a:lnSpc>
                <a:spcPct val="100000"/>
              </a:lnSpc>
              <a:spcBef>
                <a:spcPts val="0"/>
              </a:spcBef>
              <a:spcAft>
                <a:spcPts val="0"/>
              </a:spcAft>
              <a:buClr>
                <a:srgbClr val="FFFFFF"/>
              </a:buClr>
              <a:buSzPts val="1200"/>
              <a:buFont typeface="Bookman Old Style"/>
              <a:buNone/>
              <a:defRPr/>
            </a:lvl3pPr>
            <a:lvl4pPr marL="0" marR="0" lvl="3" indent="0" algn="r">
              <a:lnSpc>
                <a:spcPct val="100000"/>
              </a:lnSpc>
              <a:spcBef>
                <a:spcPts val="0"/>
              </a:spcBef>
              <a:spcAft>
                <a:spcPts val="0"/>
              </a:spcAft>
              <a:buClr>
                <a:srgbClr val="FFFFFF"/>
              </a:buClr>
              <a:buSzPts val="1200"/>
              <a:buFont typeface="Bookman Old Style"/>
              <a:buNone/>
              <a:defRPr/>
            </a:lvl4pPr>
            <a:lvl5pPr marL="0" marR="0" lvl="4" indent="0" algn="r">
              <a:lnSpc>
                <a:spcPct val="100000"/>
              </a:lnSpc>
              <a:spcBef>
                <a:spcPts val="0"/>
              </a:spcBef>
              <a:spcAft>
                <a:spcPts val="0"/>
              </a:spcAft>
              <a:buClr>
                <a:srgbClr val="FFFFFF"/>
              </a:buClr>
              <a:buSzPts val="1200"/>
              <a:buFont typeface="Bookman Old Style"/>
              <a:buNone/>
              <a:defRPr/>
            </a:lvl5pPr>
            <a:lvl6pPr marL="0" marR="0" lvl="5" indent="0" algn="r">
              <a:lnSpc>
                <a:spcPct val="100000"/>
              </a:lnSpc>
              <a:spcBef>
                <a:spcPts val="0"/>
              </a:spcBef>
              <a:spcAft>
                <a:spcPts val="0"/>
              </a:spcAft>
              <a:buClr>
                <a:srgbClr val="FFFFFF"/>
              </a:buClr>
              <a:buSzPts val="1200"/>
              <a:buFont typeface="Bookman Old Style"/>
              <a:buNone/>
              <a:defRPr/>
            </a:lvl6pPr>
            <a:lvl7pPr marL="0" marR="0" lvl="6" indent="0" algn="r">
              <a:lnSpc>
                <a:spcPct val="100000"/>
              </a:lnSpc>
              <a:spcBef>
                <a:spcPts val="0"/>
              </a:spcBef>
              <a:spcAft>
                <a:spcPts val="0"/>
              </a:spcAft>
              <a:buClr>
                <a:srgbClr val="FFFFFF"/>
              </a:buClr>
              <a:buSzPts val="1200"/>
              <a:buFont typeface="Bookman Old Style"/>
              <a:buNone/>
              <a:defRPr/>
            </a:lvl7pPr>
            <a:lvl8pPr marL="0" marR="0" lvl="7" indent="0" algn="r">
              <a:lnSpc>
                <a:spcPct val="100000"/>
              </a:lnSpc>
              <a:spcBef>
                <a:spcPts val="0"/>
              </a:spcBef>
              <a:spcAft>
                <a:spcPts val="0"/>
              </a:spcAft>
              <a:buClr>
                <a:srgbClr val="FFFFFF"/>
              </a:buClr>
              <a:buSzPts val="1200"/>
              <a:buFont typeface="Bookman Old Style"/>
              <a:buNone/>
              <a:defRPr/>
            </a:lvl8pPr>
            <a:lvl9pPr marL="0" marR="0" lvl="8" indent="0" algn="r">
              <a:lnSpc>
                <a:spcPct val="100000"/>
              </a:lnSpc>
              <a:spcBef>
                <a:spcPts val="0"/>
              </a:spcBef>
              <a:spcAft>
                <a:spcPts val="0"/>
              </a:spcAft>
              <a:buClr>
                <a:srgbClr val="FFFFFF"/>
              </a:buClr>
              <a:buSzPts val="1200"/>
              <a:buFont typeface="Bookman Old Style"/>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081" y="1420283"/>
            <a:ext cx="5180251" cy="980017"/>
          </a:xfrm>
        </p:spPr>
        <p:txBody>
          <a:bodyPr/>
          <a:lstStyle/>
          <a:p>
            <a:r>
              <a:rPr lang="en-US"/>
              <a:t>Click to edit Master title style</a:t>
            </a:r>
          </a:p>
        </p:txBody>
      </p:sp>
      <p:sp>
        <p:nvSpPr>
          <p:cNvPr id="3" name="Subtitle 2"/>
          <p:cNvSpPr>
            <a:spLocks noGrp="1"/>
          </p:cNvSpPr>
          <p:nvPr>
            <p:ph type="subTitle" idx="1"/>
          </p:nvPr>
        </p:nvSpPr>
        <p:spPr>
          <a:xfrm>
            <a:off x="914162" y="2590800"/>
            <a:ext cx="4266089" cy="1168400"/>
          </a:xfrm>
        </p:spPr>
        <p:txBody>
          <a:bodyPr/>
          <a:lstStyle>
            <a:lvl1pPr marL="0" indent="0" algn="ctr">
              <a:buNone/>
              <a:defRPr>
                <a:solidFill>
                  <a:schemeClr val="tx1">
                    <a:tint val="75000"/>
                  </a:schemeClr>
                </a:solidFill>
              </a:defRPr>
            </a:lvl1pPr>
            <a:lvl2pPr marL="304724" indent="0" algn="ctr">
              <a:buNone/>
              <a:defRPr>
                <a:solidFill>
                  <a:schemeClr val="tx1">
                    <a:tint val="75000"/>
                  </a:schemeClr>
                </a:solidFill>
              </a:defRPr>
            </a:lvl2pPr>
            <a:lvl3pPr marL="609448" indent="0" algn="ctr">
              <a:buNone/>
              <a:defRPr>
                <a:solidFill>
                  <a:schemeClr val="tx1">
                    <a:tint val="75000"/>
                  </a:schemeClr>
                </a:solidFill>
              </a:defRPr>
            </a:lvl3pPr>
            <a:lvl4pPr marL="914171" indent="0" algn="ctr">
              <a:buNone/>
              <a:defRPr>
                <a:solidFill>
                  <a:schemeClr val="tx1">
                    <a:tint val="75000"/>
                  </a:schemeClr>
                </a:solidFill>
              </a:defRPr>
            </a:lvl4pPr>
            <a:lvl5pPr marL="1218895" indent="0" algn="ctr">
              <a:buNone/>
              <a:defRPr>
                <a:solidFill>
                  <a:schemeClr val="tx1">
                    <a:tint val="75000"/>
                  </a:schemeClr>
                </a:solidFill>
              </a:defRPr>
            </a:lvl5pPr>
            <a:lvl6pPr marL="1523619" indent="0" algn="ctr">
              <a:buNone/>
              <a:defRPr>
                <a:solidFill>
                  <a:schemeClr val="tx1">
                    <a:tint val="75000"/>
                  </a:schemeClr>
                </a:solidFill>
              </a:defRPr>
            </a:lvl6pPr>
            <a:lvl7pPr marL="1828343" indent="0" algn="ctr">
              <a:buNone/>
              <a:defRPr>
                <a:solidFill>
                  <a:schemeClr val="tx1">
                    <a:tint val="75000"/>
                  </a:schemeClr>
                </a:solidFill>
              </a:defRPr>
            </a:lvl7pPr>
            <a:lvl8pPr marL="2133067" indent="0" algn="ctr">
              <a:buNone/>
              <a:defRPr>
                <a:solidFill>
                  <a:schemeClr val="tx1">
                    <a:tint val="75000"/>
                  </a:schemeClr>
                </a:solidFill>
              </a:defRPr>
            </a:lvl8pPr>
            <a:lvl9pPr marL="243779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789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47011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416" y="2937934"/>
            <a:ext cx="5180251" cy="908050"/>
          </a:xfrm>
        </p:spPr>
        <p:txBody>
          <a:bodyPr anchor="t"/>
          <a:lstStyle>
            <a:lvl1pPr algn="l">
              <a:defRPr sz="2666" b="1" cap="all"/>
            </a:lvl1pPr>
          </a:lstStyle>
          <a:p>
            <a:r>
              <a:rPr lang="en-US"/>
              <a:t>Click to edit Master title style</a:t>
            </a:r>
          </a:p>
        </p:txBody>
      </p:sp>
      <p:sp>
        <p:nvSpPr>
          <p:cNvPr id="3" name="Text Placeholder 2"/>
          <p:cNvSpPr>
            <a:spLocks noGrp="1"/>
          </p:cNvSpPr>
          <p:nvPr>
            <p:ph type="body" idx="1"/>
          </p:nvPr>
        </p:nvSpPr>
        <p:spPr>
          <a:xfrm>
            <a:off x="481416" y="1937809"/>
            <a:ext cx="5180251" cy="1000125"/>
          </a:xfrm>
        </p:spPr>
        <p:txBody>
          <a:bodyPr anchor="b"/>
          <a:lstStyle>
            <a:lvl1pPr marL="0" indent="0">
              <a:buNone/>
              <a:defRPr sz="1333">
                <a:solidFill>
                  <a:schemeClr val="tx1">
                    <a:tint val="75000"/>
                  </a:schemeClr>
                </a:solidFill>
              </a:defRPr>
            </a:lvl1pPr>
            <a:lvl2pPr marL="304724" indent="0">
              <a:buNone/>
              <a:defRPr sz="1200">
                <a:solidFill>
                  <a:schemeClr val="tx1">
                    <a:tint val="75000"/>
                  </a:schemeClr>
                </a:solidFill>
              </a:defRPr>
            </a:lvl2pPr>
            <a:lvl3pPr marL="609448" indent="0">
              <a:buNone/>
              <a:defRPr sz="1066">
                <a:solidFill>
                  <a:schemeClr val="tx1">
                    <a:tint val="75000"/>
                  </a:schemeClr>
                </a:solidFill>
              </a:defRPr>
            </a:lvl3pPr>
            <a:lvl4pPr marL="914171" indent="0">
              <a:buNone/>
              <a:defRPr sz="933">
                <a:solidFill>
                  <a:schemeClr val="tx1">
                    <a:tint val="75000"/>
                  </a:schemeClr>
                </a:solidFill>
              </a:defRPr>
            </a:lvl4pPr>
            <a:lvl5pPr marL="1218895" indent="0">
              <a:buNone/>
              <a:defRPr sz="933">
                <a:solidFill>
                  <a:schemeClr val="tx1">
                    <a:tint val="75000"/>
                  </a:schemeClr>
                </a:solidFill>
              </a:defRPr>
            </a:lvl5pPr>
            <a:lvl6pPr marL="1523619" indent="0">
              <a:buNone/>
              <a:defRPr sz="933">
                <a:solidFill>
                  <a:schemeClr val="tx1">
                    <a:tint val="75000"/>
                  </a:schemeClr>
                </a:solidFill>
              </a:defRPr>
            </a:lvl6pPr>
            <a:lvl7pPr marL="1828343" indent="0">
              <a:buNone/>
              <a:defRPr sz="933">
                <a:solidFill>
                  <a:schemeClr val="tx1">
                    <a:tint val="75000"/>
                  </a:schemeClr>
                </a:solidFill>
              </a:defRPr>
            </a:lvl7pPr>
            <a:lvl8pPr marL="2133067" indent="0">
              <a:buNone/>
              <a:defRPr sz="933">
                <a:solidFill>
                  <a:schemeClr val="tx1">
                    <a:tint val="75000"/>
                  </a:schemeClr>
                </a:solidFill>
              </a:defRPr>
            </a:lvl8pPr>
            <a:lvl9pPr marL="2437790"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16691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721" y="1066800"/>
            <a:ext cx="2691699" cy="3017309"/>
          </a:xfrm>
        </p:spPr>
        <p:txBody>
          <a:bodyPr/>
          <a:lstStyle>
            <a:lvl1pPr>
              <a:defRPr sz="1866"/>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7993" y="1066800"/>
            <a:ext cx="2691699" cy="3017309"/>
          </a:xfrm>
        </p:spPr>
        <p:txBody>
          <a:bodyPr/>
          <a:lstStyle>
            <a:lvl1pPr>
              <a:defRPr sz="1866"/>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763916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721" y="1023409"/>
            <a:ext cx="2692757" cy="426508"/>
          </a:xfrm>
        </p:spPr>
        <p:txBody>
          <a:bodyPr anchor="b"/>
          <a:lstStyle>
            <a:lvl1pPr marL="0" indent="0">
              <a:buNone/>
              <a:defRPr sz="1600" b="1"/>
            </a:lvl1pPr>
            <a:lvl2pPr marL="304724" indent="0">
              <a:buNone/>
              <a:defRPr sz="1333" b="1"/>
            </a:lvl2pPr>
            <a:lvl3pPr marL="609448" indent="0">
              <a:buNone/>
              <a:defRPr sz="1200" b="1"/>
            </a:lvl3pPr>
            <a:lvl4pPr marL="914171" indent="0">
              <a:buNone/>
              <a:defRPr sz="1066" b="1"/>
            </a:lvl4pPr>
            <a:lvl5pPr marL="1218895" indent="0">
              <a:buNone/>
              <a:defRPr sz="1066" b="1"/>
            </a:lvl5pPr>
            <a:lvl6pPr marL="1523619" indent="0">
              <a:buNone/>
              <a:defRPr sz="1066" b="1"/>
            </a:lvl6pPr>
            <a:lvl7pPr marL="1828343" indent="0">
              <a:buNone/>
              <a:defRPr sz="1066" b="1"/>
            </a:lvl7pPr>
            <a:lvl8pPr marL="2133067" indent="0">
              <a:buNone/>
              <a:defRPr sz="1066" b="1"/>
            </a:lvl8pPr>
            <a:lvl9pPr marL="2437790" indent="0">
              <a:buNone/>
              <a:defRPr sz="1066" b="1"/>
            </a:lvl9pPr>
          </a:lstStyle>
          <a:p>
            <a:pPr lvl="0"/>
            <a:r>
              <a:rPr lang="en-US"/>
              <a:t>Click to edit Master text styles</a:t>
            </a:r>
          </a:p>
        </p:txBody>
      </p:sp>
      <p:sp>
        <p:nvSpPr>
          <p:cNvPr id="4" name="Content Placeholder 3"/>
          <p:cNvSpPr>
            <a:spLocks noGrp="1"/>
          </p:cNvSpPr>
          <p:nvPr>
            <p:ph sz="half" idx="2"/>
          </p:nvPr>
        </p:nvSpPr>
        <p:spPr>
          <a:xfrm>
            <a:off x="304721" y="1449917"/>
            <a:ext cx="2692757" cy="2634192"/>
          </a:xfrm>
        </p:spPr>
        <p:txBody>
          <a:bodyPr/>
          <a:lstStyle>
            <a:lvl1pPr>
              <a:defRPr sz="1600"/>
            </a:lvl1pPr>
            <a:lvl2pPr>
              <a:defRPr sz="1333"/>
            </a:lvl2pPr>
            <a:lvl3pPr>
              <a:defRPr sz="1200"/>
            </a:lvl3pPr>
            <a:lvl4pPr>
              <a:defRPr sz="1066"/>
            </a:lvl4pPr>
            <a:lvl5pPr>
              <a:defRPr sz="1066"/>
            </a:lvl5pPr>
            <a:lvl6pPr>
              <a:defRPr sz="1066"/>
            </a:lvl6pPr>
            <a:lvl7pPr>
              <a:defRPr sz="1066"/>
            </a:lvl7pPr>
            <a:lvl8pPr>
              <a:defRPr sz="1066"/>
            </a:lvl8pPr>
            <a:lvl9pPr>
              <a:defRPr sz="10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5877" y="1023409"/>
            <a:ext cx="2693815" cy="426508"/>
          </a:xfrm>
        </p:spPr>
        <p:txBody>
          <a:bodyPr anchor="b"/>
          <a:lstStyle>
            <a:lvl1pPr marL="0" indent="0">
              <a:buNone/>
              <a:defRPr sz="1600" b="1"/>
            </a:lvl1pPr>
            <a:lvl2pPr marL="304724" indent="0">
              <a:buNone/>
              <a:defRPr sz="1333" b="1"/>
            </a:lvl2pPr>
            <a:lvl3pPr marL="609448" indent="0">
              <a:buNone/>
              <a:defRPr sz="1200" b="1"/>
            </a:lvl3pPr>
            <a:lvl4pPr marL="914171" indent="0">
              <a:buNone/>
              <a:defRPr sz="1066" b="1"/>
            </a:lvl4pPr>
            <a:lvl5pPr marL="1218895" indent="0">
              <a:buNone/>
              <a:defRPr sz="1066" b="1"/>
            </a:lvl5pPr>
            <a:lvl6pPr marL="1523619" indent="0">
              <a:buNone/>
              <a:defRPr sz="1066" b="1"/>
            </a:lvl6pPr>
            <a:lvl7pPr marL="1828343" indent="0">
              <a:buNone/>
              <a:defRPr sz="1066" b="1"/>
            </a:lvl7pPr>
            <a:lvl8pPr marL="2133067" indent="0">
              <a:buNone/>
              <a:defRPr sz="1066" b="1"/>
            </a:lvl8pPr>
            <a:lvl9pPr marL="2437790" indent="0">
              <a:buNone/>
              <a:defRPr sz="1066" b="1"/>
            </a:lvl9pPr>
          </a:lstStyle>
          <a:p>
            <a:pPr lvl="0"/>
            <a:r>
              <a:rPr lang="en-US"/>
              <a:t>Click to edit Master text styles</a:t>
            </a:r>
          </a:p>
        </p:txBody>
      </p:sp>
      <p:sp>
        <p:nvSpPr>
          <p:cNvPr id="6" name="Content Placeholder 5"/>
          <p:cNvSpPr>
            <a:spLocks noGrp="1"/>
          </p:cNvSpPr>
          <p:nvPr>
            <p:ph sz="quarter" idx="4"/>
          </p:nvPr>
        </p:nvSpPr>
        <p:spPr>
          <a:xfrm>
            <a:off x="3095877" y="1449917"/>
            <a:ext cx="2693815" cy="2634192"/>
          </a:xfrm>
        </p:spPr>
        <p:txBody>
          <a:bodyPr/>
          <a:lstStyle>
            <a:lvl1pPr>
              <a:defRPr sz="1600"/>
            </a:lvl1pPr>
            <a:lvl2pPr>
              <a:defRPr sz="1333"/>
            </a:lvl2pPr>
            <a:lvl3pPr>
              <a:defRPr sz="1200"/>
            </a:lvl3pPr>
            <a:lvl4pPr>
              <a:defRPr sz="1066"/>
            </a:lvl4pPr>
            <a:lvl5pPr>
              <a:defRPr sz="1066"/>
            </a:lvl5pPr>
            <a:lvl6pPr>
              <a:defRPr sz="1066"/>
            </a:lvl6pPr>
            <a:lvl7pPr>
              <a:defRPr sz="1066"/>
            </a:lvl7pPr>
            <a:lvl8pPr>
              <a:defRPr sz="1066"/>
            </a:lvl8pPr>
            <a:lvl9pPr>
              <a:defRPr sz="10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40726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85004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070762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721" y="182033"/>
            <a:ext cx="2005020"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2746" y="182034"/>
            <a:ext cx="3406946" cy="3902075"/>
          </a:xfrm>
        </p:spPr>
        <p:txBody>
          <a:bodyPr/>
          <a:lstStyle>
            <a:lvl1pPr>
              <a:defRPr sz="2133"/>
            </a:lvl1pPr>
            <a:lvl2pPr>
              <a:defRPr sz="1866"/>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721" y="956734"/>
            <a:ext cx="2005020" cy="3127375"/>
          </a:xfrm>
        </p:spPr>
        <p:txBody>
          <a:bodyPr/>
          <a:lstStyle>
            <a:lvl1pPr marL="0" indent="0">
              <a:buNone/>
              <a:defRPr sz="933"/>
            </a:lvl1pPr>
            <a:lvl2pPr marL="304724" indent="0">
              <a:buNone/>
              <a:defRPr sz="800"/>
            </a:lvl2pPr>
            <a:lvl3pPr marL="609448" indent="0">
              <a:buNone/>
              <a:defRPr sz="667"/>
            </a:lvl3pPr>
            <a:lvl4pPr marL="914171" indent="0">
              <a:buNone/>
              <a:defRPr sz="600"/>
            </a:lvl4pPr>
            <a:lvl5pPr marL="1218895" indent="0">
              <a:buNone/>
              <a:defRPr sz="600"/>
            </a:lvl5pPr>
            <a:lvl6pPr marL="1523619" indent="0">
              <a:buNone/>
              <a:defRPr sz="600"/>
            </a:lvl6pPr>
            <a:lvl7pPr marL="1828343" indent="0">
              <a:buNone/>
              <a:defRPr sz="600"/>
            </a:lvl7pPr>
            <a:lvl8pPr marL="2133067" indent="0">
              <a:buNone/>
              <a:defRPr sz="600"/>
            </a:lvl8pPr>
            <a:lvl9pPr marL="243779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50498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547" y="3200400"/>
            <a:ext cx="3656648"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547" y="408517"/>
            <a:ext cx="3656648" cy="2743200"/>
          </a:xfrm>
        </p:spPr>
        <p:txBody>
          <a:bodyPr/>
          <a:lstStyle>
            <a:lvl1pPr marL="0" indent="0">
              <a:buNone/>
              <a:defRPr sz="2133"/>
            </a:lvl1pPr>
            <a:lvl2pPr marL="304724" indent="0">
              <a:buNone/>
              <a:defRPr sz="1866"/>
            </a:lvl2pPr>
            <a:lvl3pPr marL="609448" indent="0">
              <a:buNone/>
              <a:defRPr sz="1600"/>
            </a:lvl3pPr>
            <a:lvl4pPr marL="914171" indent="0">
              <a:buNone/>
              <a:defRPr sz="1333"/>
            </a:lvl4pPr>
            <a:lvl5pPr marL="1218895" indent="0">
              <a:buNone/>
              <a:defRPr sz="1333"/>
            </a:lvl5pPr>
            <a:lvl6pPr marL="1523619" indent="0">
              <a:buNone/>
              <a:defRPr sz="1333"/>
            </a:lvl6pPr>
            <a:lvl7pPr marL="1828343" indent="0">
              <a:buNone/>
              <a:defRPr sz="1333"/>
            </a:lvl7pPr>
            <a:lvl8pPr marL="2133067" indent="0">
              <a:buNone/>
              <a:defRPr sz="1333"/>
            </a:lvl8pPr>
            <a:lvl9pPr marL="2437790" indent="0">
              <a:buNone/>
              <a:defRPr sz="1333"/>
            </a:lvl9pPr>
          </a:lstStyle>
          <a:p>
            <a:endParaRPr lang="en-US"/>
          </a:p>
        </p:txBody>
      </p:sp>
      <p:sp>
        <p:nvSpPr>
          <p:cNvPr id="4" name="Text Placeholder 3"/>
          <p:cNvSpPr>
            <a:spLocks noGrp="1"/>
          </p:cNvSpPr>
          <p:nvPr>
            <p:ph type="body" sz="half" idx="2"/>
          </p:nvPr>
        </p:nvSpPr>
        <p:spPr>
          <a:xfrm>
            <a:off x="1194547" y="3578225"/>
            <a:ext cx="3656648" cy="536575"/>
          </a:xfrm>
        </p:spPr>
        <p:txBody>
          <a:bodyPr/>
          <a:lstStyle>
            <a:lvl1pPr marL="0" indent="0">
              <a:buNone/>
              <a:defRPr sz="933"/>
            </a:lvl1pPr>
            <a:lvl2pPr marL="304724" indent="0">
              <a:buNone/>
              <a:defRPr sz="800"/>
            </a:lvl2pPr>
            <a:lvl3pPr marL="609448" indent="0">
              <a:buNone/>
              <a:defRPr sz="667"/>
            </a:lvl3pPr>
            <a:lvl4pPr marL="914171" indent="0">
              <a:buNone/>
              <a:defRPr sz="600"/>
            </a:lvl4pPr>
            <a:lvl5pPr marL="1218895" indent="0">
              <a:buNone/>
              <a:defRPr sz="600"/>
            </a:lvl5pPr>
            <a:lvl6pPr marL="1523619" indent="0">
              <a:buNone/>
              <a:defRPr sz="600"/>
            </a:lvl6pPr>
            <a:lvl7pPr marL="1828343" indent="0">
              <a:buNone/>
              <a:defRPr sz="600"/>
            </a:lvl7pPr>
            <a:lvl8pPr marL="2133067" indent="0">
              <a:buNone/>
              <a:defRPr sz="600"/>
            </a:lvl8pPr>
            <a:lvl9pPr marL="2437790"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8397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61649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8449" y="183092"/>
            <a:ext cx="1371243"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721" y="183092"/>
            <a:ext cx="4012155"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83578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8D315-02E3-039D-E98A-3BE10E920618}"/>
              </a:ext>
            </a:extLst>
          </p:cNvPr>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endParaRPr lang="en-PH"/>
          </a:p>
        </p:txBody>
      </p:sp>
      <p:sp>
        <p:nvSpPr>
          <p:cNvPr id="3" name="Subtitle 2">
            <a:extLst>
              <a:ext uri="{FF2B5EF4-FFF2-40B4-BE49-F238E27FC236}">
                <a16:creationId xmlns:a16="http://schemas.microsoft.com/office/drawing/2014/main" id="{0B1419CD-5949-A469-B362-AFC3E25B1C15}"/>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en-PH"/>
          </a:p>
        </p:txBody>
      </p:sp>
      <p:sp>
        <p:nvSpPr>
          <p:cNvPr id="4" name="Date Placeholder 3">
            <a:extLst>
              <a:ext uri="{FF2B5EF4-FFF2-40B4-BE49-F238E27FC236}">
                <a16:creationId xmlns:a16="http://schemas.microsoft.com/office/drawing/2014/main" id="{D10A30B8-54C5-33B3-0BE5-4C34711B7AA2}"/>
              </a:ext>
            </a:extLst>
          </p:cNvPr>
          <p:cNvSpPr>
            <a:spLocks noGrp="1"/>
          </p:cNvSpPr>
          <p:nvPr>
            <p:ph type="dt" sz="half" idx="10"/>
          </p:nvPr>
        </p:nvSpPr>
        <p:spPr/>
        <p:txBody>
          <a:bodyPr/>
          <a:lstStyle/>
          <a:p>
            <a:fld id="{2987CBCE-BB75-4CF7-BC2F-0A4196668151}" type="datetimeFigureOut">
              <a:rPr lang="en-PH" smtClean="0"/>
              <a:t>17/07/2025</a:t>
            </a:fld>
            <a:endParaRPr lang="en-PH"/>
          </a:p>
        </p:txBody>
      </p:sp>
      <p:sp>
        <p:nvSpPr>
          <p:cNvPr id="5" name="Footer Placeholder 4">
            <a:extLst>
              <a:ext uri="{FF2B5EF4-FFF2-40B4-BE49-F238E27FC236}">
                <a16:creationId xmlns:a16="http://schemas.microsoft.com/office/drawing/2014/main" id="{0200BDF2-C323-DA24-43D2-68DFD6CA60F5}"/>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16C7C513-B68C-389C-FA4D-C3BB49DB14AA}"/>
              </a:ext>
            </a:extLst>
          </p:cNvPr>
          <p:cNvSpPr>
            <a:spLocks noGrp="1"/>
          </p:cNvSpPr>
          <p:nvPr>
            <p:ph type="sldNum" sz="quarter" idx="12"/>
          </p:nvPr>
        </p:nvSpPr>
        <p:spPr/>
        <p:txBody>
          <a:bodyPr/>
          <a:lstStyle/>
          <a:p>
            <a:fld id="{4E2425BD-906D-4BC8-8B74-D31C310817A7}" type="slidenum">
              <a:rPr lang="en-PH" smtClean="0"/>
              <a:t>‹#›</a:t>
            </a:fld>
            <a:endParaRPr lang="en-PH"/>
          </a:p>
        </p:txBody>
      </p:sp>
    </p:spTree>
    <p:extLst>
      <p:ext uri="{BB962C8B-B14F-4D97-AF65-F5344CB8AC3E}">
        <p14:creationId xmlns:p14="http://schemas.microsoft.com/office/powerpoint/2010/main" val="37643928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F55F2-8FFE-F761-3C2D-FC4F2480725C}"/>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7EBF5049-84EE-FAEA-E483-9196FB1C2A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B06FD857-A7AB-FF1E-EE3D-0DB6F09268E7}"/>
              </a:ext>
            </a:extLst>
          </p:cNvPr>
          <p:cNvSpPr>
            <a:spLocks noGrp="1"/>
          </p:cNvSpPr>
          <p:nvPr>
            <p:ph type="dt" sz="half" idx="10"/>
          </p:nvPr>
        </p:nvSpPr>
        <p:spPr/>
        <p:txBody>
          <a:bodyPr/>
          <a:lstStyle/>
          <a:p>
            <a:fld id="{2987CBCE-BB75-4CF7-BC2F-0A4196668151}" type="datetimeFigureOut">
              <a:rPr lang="en-PH" smtClean="0"/>
              <a:t>17/07/2025</a:t>
            </a:fld>
            <a:endParaRPr lang="en-PH"/>
          </a:p>
        </p:txBody>
      </p:sp>
      <p:sp>
        <p:nvSpPr>
          <p:cNvPr id="5" name="Footer Placeholder 4">
            <a:extLst>
              <a:ext uri="{FF2B5EF4-FFF2-40B4-BE49-F238E27FC236}">
                <a16:creationId xmlns:a16="http://schemas.microsoft.com/office/drawing/2014/main" id="{3E53C1B9-83B6-1BAC-51F6-2C5DC7D91A99}"/>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43971671-D44E-DA8C-C25A-A238735F010F}"/>
              </a:ext>
            </a:extLst>
          </p:cNvPr>
          <p:cNvSpPr>
            <a:spLocks noGrp="1"/>
          </p:cNvSpPr>
          <p:nvPr>
            <p:ph type="sldNum" sz="quarter" idx="12"/>
          </p:nvPr>
        </p:nvSpPr>
        <p:spPr/>
        <p:txBody>
          <a:bodyPr/>
          <a:lstStyle/>
          <a:p>
            <a:fld id="{4E2425BD-906D-4BC8-8B74-D31C310817A7}" type="slidenum">
              <a:rPr lang="en-PH" smtClean="0"/>
              <a:t>‹#›</a:t>
            </a:fld>
            <a:endParaRPr lang="en-PH"/>
          </a:p>
        </p:txBody>
      </p:sp>
    </p:spTree>
    <p:extLst>
      <p:ext uri="{BB962C8B-B14F-4D97-AF65-F5344CB8AC3E}">
        <p14:creationId xmlns:p14="http://schemas.microsoft.com/office/powerpoint/2010/main" val="29876429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A28DB-3FF8-5726-915E-FE5442F9D7D8}"/>
              </a:ext>
            </a:extLst>
          </p:cNvPr>
          <p:cNvSpPr>
            <a:spLocks noGrp="1"/>
          </p:cNvSpPr>
          <p:nvPr>
            <p:ph type="title"/>
          </p:nvPr>
        </p:nvSpPr>
        <p:spPr>
          <a:xfrm>
            <a:off x="831633" y="1709739"/>
            <a:ext cx="10512862" cy="2852737"/>
          </a:xfrm>
        </p:spPr>
        <p:txBody>
          <a:bodyPr anchor="b"/>
          <a:lstStyle>
            <a:lvl1pPr>
              <a:defRPr sz="5998"/>
            </a:lvl1pPr>
          </a:lstStyle>
          <a:p>
            <a:r>
              <a:rPr lang="en-US"/>
              <a:t>Click to edit Master title style</a:t>
            </a:r>
            <a:endParaRPr lang="en-PH"/>
          </a:p>
        </p:txBody>
      </p:sp>
      <p:sp>
        <p:nvSpPr>
          <p:cNvPr id="3" name="Text Placeholder 2">
            <a:extLst>
              <a:ext uri="{FF2B5EF4-FFF2-40B4-BE49-F238E27FC236}">
                <a16:creationId xmlns:a16="http://schemas.microsoft.com/office/drawing/2014/main" id="{B6B27AA4-7F55-9AA5-B7E0-B7272952F025}"/>
              </a:ext>
            </a:extLst>
          </p:cNvPr>
          <p:cNvSpPr>
            <a:spLocks noGrp="1"/>
          </p:cNvSpPr>
          <p:nvPr>
            <p:ph type="body" idx="1"/>
          </p:nvPr>
        </p:nvSpPr>
        <p:spPr>
          <a:xfrm>
            <a:off x="831633" y="4589464"/>
            <a:ext cx="10512862" cy="1500187"/>
          </a:xfrm>
        </p:spPr>
        <p:txBody>
          <a:bodyPr/>
          <a:lstStyle>
            <a:lvl1pPr marL="0" indent="0">
              <a:buNone/>
              <a:defRPr sz="2399">
                <a:solidFill>
                  <a:schemeClr val="tx1">
                    <a:tint val="82000"/>
                  </a:schemeClr>
                </a:solidFill>
              </a:defRPr>
            </a:lvl1pPr>
            <a:lvl2pPr marL="457063" indent="0">
              <a:buNone/>
              <a:defRPr sz="1999">
                <a:solidFill>
                  <a:schemeClr val="tx1">
                    <a:tint val="82000"/>
                  </a:schemeClr>
                </a:solidFill>
              </a:defRPr>
            </a:lvl2pPr>
            <a:lvl3pPr marL="914126" indent="0">
              <a:buNone/>
              <a:defRPr sz="1799">
                <a:solidFill>
                  <a:schemeClr val="tx1">
                    <a:tint val="82000"/>
                  </a:schemeClr>
                </a:solidFill>
              </a:defRPr>
            </a:lvl3pPr>
            <a:lvl4pPr marL="1371189" indent="0">
              <a:buNone/>
              <a:defRPr sz="1600">
                <a:solidFill>
                  <a:schemeClr val="tx1">
                    <a:tint val="82000"/>
                  </a:schemeClr>
                </a:solidFill>
              </a:defRPr>
            </a:lvl4pPr>
            <a:lvl5pPr marL="1828251" indent="0">
              <a:buNone/>
              <a:defRPr sz="1600">
                <a:solidFill>
                  <a:schemeClr val="tx1">
                    <a:tint val="82000"/>
                  </a:schemeClr>
                </a:solidFill>
              </a:defRPr>
            </a:lvl5pPr>
            <a:lvl6pPr marL="2285314" indent="0">
              <a:buNone/>
              <a:defRPr sz="1600">
                <a:solidFill>
                  <a:schemeClr val="tx1">
                    <a:tint val="82000"/>
                  </a:schemeClr>
                </a:solidFill>
              </a:defRPr>
            </a:lvl6pPr>
            <a:lvl7pPr marL="2742377" indent="0">
              <a:buNone/>
              <a:defRPr sz="1600">
                <a:solidFill>
                  <a:schemeClr val="tx1">
                    <a:tint val="82000"/>
                  </a:schemeClr>
                </a:solidFill>
              </a:defRPr>
            </a:lvl7pPr>
            <a:lvl8pPr marL="3199440" indent="0">
              <a:buNone/>
              <a:defRPr sz="1600">
                <a:solidFill>
                  <a:schemeClr val="tx1">
                    <a:tint val="82000"/>
                  </a:schemeClr>
                </a:solidFill>
              </a:defRPr>
            </a:lvl8pPr>
            <a:lvl9pPr marL="3656503"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2429EE-1615-9B8D-02F7-FAECE6D288AB}"/>
              </a:ext>
            </a:extLst>
          </p:cNvPr>
          <p:cNvSpPr>
            <a:spLocks noGrp="1"/>
          </p:cNvSpPr>
          <p:nvPr>
            <p:ph type="dt" sz="half" idx="10"/>
          </p:nvPr>
        </p:nvSpPr>
        <p:spPr/>
        <p:txBody>
          <a:bodyPr/>
          <a:lstStyle/>
          <a:p>
            <a:fld id="{2987CBCE-BB75-4CF7-BC2F-0A4196668151}" type="datetimeFigureOut">
              <a:rPr lang="en-PH" smtClean="0"/>
              <a:t>17/07/2025</a:t>
            </a:fld>
            <a:endParaRPr lang="en-PH"/>
          </a:p>
        </p:txBody>
      </p:sp>
      <p:sp>
        <p:nvSpPr>
          <p:cNvPr id="5" name="Footer Placeholder 4">
            <a:extLst>
              <a:ext uri="{FF2B5EF4-FFF2-40B4-BE49-F238E27FC236}">
                <a16:creationId xmlns:a16="http://schemas.microsoft.com/office/drawing/2014/main" id="{2D545105-3B23-B966-ACC3-7C8786FCD5B2}"/>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103BA77B-5065-EDB4-E7CD-7AA38E1FEE16}"/>
              </a:ext>
            </a:extLst>
          </p:cNvPr>
          <p:cNvSpPr>
            <a:spLocks noGrp="1"/>
          </p:cNvSpPr>
          <p:nvPr>
            <p:ph type="sldNum" sz="quarter" idx="12"/>
          </p:nvPr>
        </p:nvSpPr>
        <p:spPr/>
        <p:txBody>
          <a:bodyPr/>
          <a:lstStyle/>
          <a:p>
            <a:fld id="{4E2425BD-906D-4BC8-8B74-D31C310817A7}" type="slidenum">
              <a:rPr lang="en-PH" smtClean="0"/>
              <a:t>‹#›</a:t>
            </a:fld>
            <a:endParaRPr lang="en-PH"/>
          </a:p>
        </p:txBody>
      </p:sp>
    </p:spTree>
    <p:extLst>
      <p:ext uri="{BB962C8B-B14F-4D97-AF65-F5344CB8AC3E}">
        <p14:creationId xmlns:p14="http://schemas.microsoft.com/office/powerpoint/2010/main" val="3429404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489BA-AA70-9C42-CCE2-9A7B5F51B7ED}"/>
              </a:ext>
            </a:extLst>
          </p:cNvPr>
          <p:cNvSpPr>
            <a:spLocks noGrp="1"/>
          </p:cNvSpPr>
          <p:nvPr>
            <p:ph type="title"/>
          </p:nvPr>
        </p:nvSpPr>
        <p:spPr/>
        <p:txBody>
          <a:bodyPr/>
          <a:lstStyle/>
          <a:p>
            <a:r>
              <a:rPr lang="en-US"/>
              <a:t>Click to edit Master title style</a:t>
            </a:r>
            <a:endParaRPr lang="en-PH"/>
          </a:p>
        </p:txBody>
      </p:sp>
      <p:sp>
        <p:nvSpPr>
          <p:cNvPr id="3" name="Content Placeholder 2">
            <a:extLst>
              <a:ext uri="{FF2B5EF4-FFF2-40B4-BE49-F238E27FC236}">
                <a16:creationId xmlns:a16="http://schemas.microsoft.com/office/drawing/2014/main" id="{9F030D6A-9EA9-56DE-DF4C-4D682F6DDE98}"/>
              </a:ext>
            </a:extLst>
          </p:cNvPr>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a:extLst>
              <a:ext uri="{FF2B5EF4-FFF2-40B4-BE49-F238E27FC236}">
                <a16:creationId xmlns:a16="http://schemas.microsoft.com/office/drawing/2014/main" id="{024E2D83-460B-50D4-7183-CB5781165BA8}"/>
              </a:ext>
            </a:extLst>
          </p:cNvPr>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a:extLst>
              <a:ext uri="{FF2B5EF4-FFF2-40B4-BE49-F238E27FC236}">
                <a16:creationId xmlns:a16="http://schemas.microsoft.com/office/drawing/2014/main" id="{089700F1-8A1E-6C46-BFB7-8386DE0944CB}"/>
              </a:ext>
            </a:extLst>
          </p:cNvPr>
          <p:cNvSpPr>
            <a:spLocks noGrp="1"/>
          </p:cNvSpPr>
          <p:nvPr>
            <p:ph type="dt" sz="half" idx="10"/>
          </p:nvPr>
        </p:nvSpPr>
        <p:spPr/>
        <p:txBody>
          <a:bodyPr/>
          <a:lstStyle/>
          <a:p>
            <a:fld id="{2987CBCE-BB75-4CF7-BC2F-0A4196668151}" type="datetimeFigureOut">
              <a:rPr lang="en-PH" smtClean="0"/>
              <a:t>17/07/2025</a:t>
            </a:fld>
            <a:endParaRPr lang="en-PH"/>
          </a:p>
        </p:txBody>
      </p:sp>
      <p:sp>
        <p:nvSpPr>
          <p:cNvPr id="6" name="Footer Placeholder 5">
            <a:extLst>
              <a:ext uri="{FF2B5EF4-FFF2-40B4-BE49-F238E27FC236}">
                <a16:creationId xmlns:a16="http://schemas.microsoft.com/office/drawing/2014/main" id="{43CF26BA-3C0C-283E-97BB-CA758381D1E9}"/>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38100E79-BC1F-C12A-69D3-35FB1AB4521C}"/>
              </a:ext>
            </a:extLst>
          </p:cNvPr>
          <p:cNvSpPr>
            <a:spLocks noGrp="1"/>
          </p:cNvSpPr>
          <p:nvPr>
            <p:ph type="sldNum" sz="quarter" idx="12"/>
          </p:nvPr>
        </p:nvSpPr>
        <p:spPr/>
        <p:txBody>
          <a:bodyPr/>
          <a:lstStyle/>
          <a:p>
            <a:fld id="{4E2425BD-906D-4BC8-8B74-D31C310817A7}" type="slidenum">
              <a:rPr lang="en-PH" smtClean="0"/>
              <a:t>‹#›</a:t>
            </a:fld>
            <a:endParaRPr lang="en-PH"/>
          </a:p>
        </p:txBody>
      </p:sp>
    </p:spTree>
    <p:extLst>
      <p:ext uri="{BB962C8B-B14F-4D97-AF65-F5344CB8AC3E}">
        <p14:creationId xmlns:p14="http://schemas.microsoft.com/office/powerpoint/2010/main" val="22724502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C72DE-B962-97C8-D656-FF04036A90F6}"/>
              </a:ext>
            </a:extLst>
          </p:cNvPr>
          <p:cNvSpPr>
            <a:spLocks noGrp="1"/>
          </p:cNvSpPr>
          <p:nvPr>
            <p:ph type="title"/>
          </p:nvPr>
        </p:nvSpPr>
        <p:spPr>
          <a:xfrm>
            <a:off x="839569" y="365126"/>
            <a:ext cx="10512862" cy="1325563"/>
          </a:xfrm>
        </p:spPr>
        <p:txBody>
          <a:bodyPr/>
          <a:lstStyle/>
          <a:p>
            <a:r>
              <a:rPr lang="en-US"/>
              <a:t>Click to edit Master title style</a:t>
            </a:r>
            <a:endParaRPr lang="en-PH"/>
          </a:p>
        </p:txBody>
      </p:sp>
      <p:sp>
        <p:nvSpPr>
          <p:cNvPr id="3" name="Text Placeholder 2">
            <a:extLst>
              <a:ext uri="{FF2B5EF4-FFF2-40B4-BE49-F238E27FC236}">
                <a16:creationId xmlns:a16="http://schemas.microsoft.com/office/drawing/2014/main" id="{6628F7FC-30F4-8121-DAFE-B250782B78A4}"/>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DBB6C3-F308-527B-66ED-EC8518CA0EFB}"/>
              </a:ext>
            </a:extLst>
          </p:cNvPr>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a:extLst>
              <a:ext uri="{FF2B5EF4-FFF2-40B4-BE49-F238E27FC236}">
                <a16:creationId xmlns:a16="http://schemas.microsoft.com/office/drawing/2014/main" id="{7DFE7999-8BEA-5403-42A8-190FA91D301E}"/>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2F7D1F-443F-51C8-6D9D-F6F86E717F8A}"/>
              </a:ext>
            </a:extLst>
          </p:cNvPr>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a:extLst>
              <a:ext uri="{FF2B5EF4-FFF2-40B4-BE49-F238E27FC236}">
                <a16:creationId xmlns:a16="http://schemas.microsoft.com/office/drawing/2014/main" id="{79B1693C-448F-7C49-28B6-C78D13FB98FA}"/>
              </a:ext>
            </a:extLst>
          </p:cNvPr>
          <p:cNvSpPr>
            <a:spLocks noGrp="1"/>
          </p:cNvSpPr>
          <p:nvPr>
            <p:ph type="dt" sz="half" idx="10"/>
          </p:nvPr>
        </p:nvSpPr>
        <p:spPr/>
        <p:txBody>
          <a:bodyPr/>
          <a:lstStyle/>
          <a:p>
            <a:fld id="{2987CBCE-BB75-4CF7-BC2F-0A4196668151}" type="datetimeFigureOut">
              <a:rPr lang="en-PH" smtClean="0"/>
              <a:t>17/07/2025</a:t>
            </a:fld>
            <a:endParaRPr lang="en-PH"/>
          </a:p>
        </p:txBody>
      </p:sp>
      <p:sp>
        <p:nvSpPr>
          <p:cNvPr id="8" name="Footer Placeholder 7">
            <a:extLst>
              <a:ext uri="{FF2B5EF4-FFF2-40B4-BE49-F238E27FC236}">
                <a16:creationId xmlns:a16="http://schemas.microsoft.com/office/drawing/2014/main" id="{C76A87FA-EBFC-20C9-AC6A-00BC9DD27A6B}"/>
              </a:ext>
            </a:extLst>
          </p:cNvPr>
          <p:cNvSpPr>
            <a:spLocks noGrp="1"/>
          </p:cNvSpPr>
          <p:nvPr>
            <p:ph type="ftr" sz="quarter" idx="11"/>
          </p:nvPr>
        </p:nvSpPr>
        <p:spPr/>
        <p:txBody>
          <a:bodyPr/>
          <a:lstStyle/>
          <a:p>
            <a:endParaRPr lang="en-PH"/>
          </a:p>
        </p:txBody>
      </p:sp>
      <p:sp>
        <p:nvSpPr>
          <p:cNvPr id="9" name="Slide Number Placeholder 8">
            <a:extLst>
              <a:ext uri="{FF2B5EF4-FFF2-40B4-BE49-F238E27FC236}">
                <a16:creationId xmlns:a16="http://schemas.microsoft.com/office/drawing/2014/main" id="{0DDEB842-D452-6604-3BD3-CA9A19FC9898}"/>
              </a:ext>
            </a:extLst>
          </p:cNvPr>
          <p:cNvSpPr>
            <a:spLocks noGrp="1"/>
          </p:cNvSpPr>
          <p:nvPr>
            <p:ph type="sldNum" sz="quarter" idx="12"/>
          </p:nvPr>
        </p:nvSpPr>
        <p:spPr/>
        <p:txBody>
          <a:bodyPr/>
          <a:lstStyle/>
          <a:p>
            <a:fld id="{4E2425BD-906D-4BC8-8B74-D31C310817A7}" type="slidenum">
              <a:rPr lang="en-PH" smtClean="0"/>
              <a:t>‹#›</a:t>
            </a:fld>
            <a:endParaRPr lang="en-PH"/>
          </a:p>
        </p:txBody>
      </p:sp>
    </p:spTree>
    <p:extLst>
      <p:ext uri="{BB962C8B-B14F-4D97-AF65-F5344CB8AC3E}">
        <p14:creationId xmlns:p14="http://schemas.microsoft.com/office/powerpoint/2010/main" val="18150989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0B6F6-0B66-1289-F15A-B287C5196BA6}"/>
              </a:ext>
            </a:extLst>
          </p:cNvPr>
          <p:cNvSpPr>
            <a:spLocks noGrp="1"/>
          </p:cNvSpPr>
          <p:nvPr>
            <p:ph type="title"/>
          </p:nvPr>
        </p:nvSpPr>
        <p:spPr/>
        <p:txBody>
          <a:bodyPr/>
          <a:lstStyle/>
          <a:p>
            <a:r>
              <a:rPr lang="en-US"/>
              <a:t>Click to edit Master title style</a:t>
            </a:r>
            <a:endParaRPr lang="en-PH"/>
          </a:p>
        </p:txBody>
      </p:sp>
      <p:sp>
        <p:nvSpPr>
          <p:cNvPr id="3" name="Date Placeholder 2">
            <a:extLst>
              <a:ext uri="{FF2B5EF4-FFF2-40B4-BE49-F238E27FC236}">
                <a16:creationId xmlns:a16="http://schemas.microsoft.com/office/drawing/2014/main" id="{CA445778-62C5-CA0F-C035-0FB71ED7ADB3}"/>
              </a:ext>
            </a:extLst>
          </p:cNvPr>
          <p:cNvSpPr>
            <a:spLocks noGrp="1"/>
          </p:cNvSpPr>
          <p:nvPr>
            <p:ph type="dt" sz="half" idx="10"/>
          </p:nvPr>
        </p:nvSpPr>
        <p:spPr/>
        <p:txBody>
          <a:bodyPr/>
          <a:lstStyle/>
          <a:p>
            <a:fld id="{2987CBCE-BB75-4CF7-BC2F-0A4196668151}" type="datetimeFigureOut">
              <a:rPr lang="en-PH" smtClean="0"/>
              <a:t>17/07/2025</a:t>
            </a:fld>
            <a:endParaRPr lang="en-PH"/>
          </a:p>
        </p:txBody>
      </p:sp>
      <p:sp>
        <p:nvSpPr>
          <p:cNvPr id="4" name="Footer Placeholder 3">
            <a:extLst>
              <a:ext uri="{FF2B5EF4-FFF2-40B4-BE49-F238E27FC236}">
                <a16:creationId xmlns:a16="http://schemas.microsoft.com/office/drawing/2014/main" id="{1C1A043A-C3BE-271B-F4A7-4890196BD6E5}"/>
              </a:ext>
            </a:extLst>
          </p:cNvPr>
          <p:cNvSpPr>
            <a:spLocks noGrp="1"/>
          </p:cNvSpPr>
          <p:nvPr>
            <p:ph type="ftr" sz="quarter" idx="11"/>
          </p:nvPr>
        </p:nvSpPr>
        <p:spPr/>
        <p:txBody>
          <a:bodyPr/>
          <a:lstStyle/>
          <a:p>
            <a:endParaRPr lang="en-PH"/>
          </a:p>
        </p:txBody>
      </p:sp>
      <p:sp>
        <p:nvSpPr>
          <p:cNvPr id="5" name="Slide Number Placeholder 4">
            <a:extLst>
              <a:ext uri="{FF2B5EF4-FFF2-40B4-BE49-F238E27FC236}">
                <a16:creationId xmlns:a16="http://schemas.microsoft.com/office/drawing/2014/main" id="{DD638D3F-489B-B986-F345-998E5211DABB}"/>
              </a:ext>
            </a:extLst>
          </p:cNvPr>
          <p:cNvSpPr>
            <a:spLocks noGrp="1"/>
          </p:cNvSpPr>
          <p:nvPr>
            <p:ph type="sldNum" sz="quarter" idx="12"/>
          </p:nvPr>
        </p:nvSpPr>
        <p:spPr/>
        <p:txBody>
          <a:bodyPr/>
          <a:lstStyle/>
          <a:p>
            <a:fld id="{4E2425BD-906D-4BC8-8B74-D31C310817A7}" type="slidenum">
              <a:rPr lang="en-PH" smtClean="0"/>
              <a:t>‹#›</a:t>
            </a:fld>
            <a:endParaRPr lang="en-PH"/>
          </a:p>
        </p:txBody>
      </p:sp>
    </p:spTree>
    <p:extLst>
      <p:ext uri="{BB962C8B-B14F-4D97-AF65-F5344CB8AC3E}">
        <p14:creationId xmlns:p14="http://schemas.microsoft.com/office/powerpoint/2010/main" val="26893565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690ACC-E5DA-76AB-4534-34F3C880805F}"/>
              </a:ext>
            </a:extLst>
          </p:cNvPr>
          <p:cNvSpPr>
            <a:spLocks noGrp="1"/>
          </p:cNvSpPr>
          <p:nvPr>
            <p:ph type="dt" sz="half" idx="10"/>
          </p:nvPr>
        </p:nvSpPr>
        <p:spPr/>
        <p:txBody>
          <a:bodyPr/>
          <a:lstStyle/>
          <a:p>
            <a:fld id="{2987CBCE-BB75-4CF7-BC2F-0A4196668151}" type="datetimeFigureOut">
              <a:rPr lang="en-PH" smtClean="0"/>
              <a:t>17/07/2025</a:t>
            </a:fld>
            <a:endParaRPr lang="en-PH"/>
          </a:p>
        </p:txBody>
      </p:sp>
      <p:sp>
        <p:nvSpPr>
          <p:cNvPr id="3" name="Footer Placeholder 2">
            <a:extLst>
              <a:ext uri="{FF2B5EF4-FFF2-40B4-BE49-F238E27FC236}">
                <a16:creationId xmlns:a16="http://schemas.microsoft.com/office/drawing/2014/main" id="{D86B5D21-E17C-9B91-8F42-5B8479CC88CF}"/>
              </a:ext>
            </a:extLst>
          </p:cNvPr>
          <p:cNvSpPr>
            <a:spLocks noGrp="1"/>
          </p:cNvSpPr>
          <p:nvPr>
            <p:ph type="ftr" sz="quarter" idx="11"/>
          </p:nvPr>
        </p:nvSpPr>
        <p:spPr/>
        <p:txBody>
          <a:bodyPr/>
          <a:lstStyle/>
          <a:p>
            <a:endParaRPr lang="en-PH"/>
          </a:p>
        </p:txBody>
      </p:sp>
      <p:sp>
        <p:nvSpPr>
          <p:cNvPr id="4" name="Slide Number Placeholder 3">
            <a:extLst>
              <a:ext uri="{FF2B5EF4-FFF2-40B4-BE49-F238E27FC236}">
                <a16:creationId xmlns:a16="http://schemas.microsoft.com/office/drawing/2014/main" id="{6E99C403-24DA-A116-70DF-DB77565A2C03}"/>
              </a:ext>
            </a:extLst>
          </p:cNvPr>
          <p:cNvSpPr>
            <a:spLocks noGrp="1"/>
          </p:cNvSpPr>
          <p:nvPr>
            <p:ph type="sldNum" sz="quarter" idx="12"/>
          </p:nvPr>
        </p:nvSpPr>
        <p:spPr/>
        <p:txBody>
          <a:bodyPr/>
          <a:lstStyle/>
          <a:p>
            <a:fld id="{4E2425BD-906D-4BC8-8B74-D31C310817A7}" type="slidenum">
              <a:rPr lang="en-PH" smtClean="0"/>
              <a:t>‹#›</a:t>
            </a:fld>
            <a:endParaRPr lang="en-PH"/>
          </a:p>
        </p:txBody>
      </p:sp>
    </p:spTree>
    <p:extLst>
      <p:ext uri="{BB962C8B-B14F-4D97-AF65-F5344CB8AC3E}">
        <p14:creationId xmlns:p14="http://schemas.microsoft.com/office/powerpoint/2010/main" val="34627802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44A3D-BAA0-8297-CC13-C39EB83401F7}"/>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PH"/>
          </a:p>
        </p:txBody>
      </p:sp>
      <p:sp>
        <p:nvSpPr>
          <p:cNvPr id="3" name="Content Placeholder 2">
            <a:extLst>
              <a:ext uri="{FF2B5EF4-FFF2-40B4-BE49-F238E27FC236}">
                <a16:creationId xmlns:a16="http://schemas.microsoft.com/office/drawing/2014/main" id="{796FD6BA-4B27-7FCB-8D47-A5D65A258148}"/>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a:extLst>
              <a:ext uri="{FF2B5EF4-FFF2-40B4-BE49-F238E27FC236}">
                <a16:creationId xmlns:a16="http://schemas.microsoft.com/office/drawing/2014/main" id="{42EA126F-67BF-F016-065D-99F9A5DFEA37}"/>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534EB2-8B7D-51D3-1913-C3DC6C368BA8}"/>
              </a:ext>
            </a:extLst>
          </p:cNvPr>
          <p:cNvSpPr>
            <a:spLocks noGrp="1"/>
          </p:cNvSpPr>
          <p:nvPr>
            <p:ph type="dt" sz="half" idx="10"/>
          </p:nvPr>
        </p:nvSpPr>
        <p:spPr/>
        <p:txBody>
          <a:bodyPr/>
          <a:lstStyle/>
          <a:p>
            <a:fld id="{2987CBCE-BB75-4CF7-BC2F-0A4196668151}" type="datetimeFigureOut">
              <a:rPr lang="en-PH" smtClean="0"/>
              <a:t>17/07/2025</a:t>
            </a:fld>
            <a:endParaRPr lang="en-PH"/>
          </a:p>
        </p:txBody>
      </p:sp>
      <p:sp>
        <p:nvSpPr>
          <p:cNvPr id="6" name="Footer Placeholder 5">
            <a:extLst>
              <a:ext uri="{FF2B5EF4-FFF2-40B4-BE49-F238E27FC236}">
                <a16:creationId xmlns:a16="http://schemas.microsoft.com/office/drawing/2014/main" id="{55DE299D-D783-1C0C-2F77-52D4351CA4C8}"/>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A6F94C37-FF98-D806-D886-FD33A920B0B5}"/>
              </a:ext>
            </a:extLst>
          </p:cNvPr>
          <p:cNvSpPr>
            <a:spLocks noGrp="1"/>
          </p:cNvSpPr>
          <p:nvPr>
            <p:ph type="sldNum" sz="quarter" idx="12"/>
          </p:nvPr>
        </p:nvSpPr>
        <p:spPr/>
        <p:txBody>
          <a:bodyPr/>
          <a:lstStyle/>
          <a:p>
            <a:fld id="{4E2425BD-906D-4BC8-8B74-D31C310817A7}" type="slidenum">
              <a:rPr lang="en-PH" smtClean="0"/>
              <a:t>‹#›</a:t>
            </a:fld>
            <a:endParaRPr lang="en-PH"/>
          </a:p>
        </p:txBody>
      </p:sp>
    </p:spTree>
    <p:extLst>
      <p:ext uri="{BB962C8B-B14F-4D97-AF65-F5344CB8AC3E}">
        <p14:creationId xmlns:p14="http://schemas.microsoft.com/office/powerpoint/2010/main" val="36560344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A4E33-9337-D8DF-0190-1289F27BDDFB}"/>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PH"/>
          </a:p>
        </p:txBody>
      </p:sp>
      <p:sp>
        <p:nvSpPr>
          <p:cNvPr id="3" name="Picture Placeholder 2">
            <a:extLst>
              <a:ext uri="{FF2B5EF4-FFF2-40B4-BE49-F238E27FC236}">
                <a16:creationId xmlns:a16="http://schemas.microsoft.com/office/drawing/2014/main" id="{0009D4AD-9292-3C07-BD54-21F6C6D00E35}"/>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PH"/>
          </a:p>
        </p:txBody>
      </p:sp>
      <p:sp>
        <p:nvSpPr>
          <p:cNvPr id="4" name="Text Placeholder 3">
            <a:extLst>
              <a:ext uri="{FF2B5EF4-FFF2-40B4-BE49-F238E27FC236}">
                <a16:creationId xmlns:a16="http://schemas.microsoft.com/office/drawing/2014/main" id="{4D4AF5BD-8334-A4B8-D4F3-4DC22D41E842}"/>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CBC765-2D88-0936-4648-769F51CEB234}"/>
              </a:ext>
            </a:extLst>
          </p:cNvPr>
          <p:cNvSpPr>
            <a:spLocks noGrp="1"/>
          </p:cNvSpPr>
          <p:nvPr>
            <p:ph type="dt" sz="half" idx="10"/>
          </p:nvPr>
        </p:nvSpPr>
        <p:spPr/>
        <p:txBody>
          <a:bodyPr/>
          <a:lstStyle/>
          <a:p>
            <a:fld id="{2987CBCE-BB75-4CF7-BC2F-0A4196668151}" type="datetimeFigureOut">
              <a:rPr lang="en-PH" smtClean="0"/>
              <a:t>17/07/2025</a:t>
            </a:fld>
            <a:endParaRPr lang="en-PH"/>
          </a:p>
        </p:txBody>
      </p:sp>
      <p:sp>
        <p:nvSpPr>
          <p:cNvPr id="6" name="Footer Placeholder 5">
            <a:extLst>
              <a:ext uri="{FF2B5EF4-FFF2-40B4-BE49-F238E27FC236}">
                <a16:creationId xmlns:a16="http://schemas.microsoft.com/office/drawing/2014/main" id="{8F39BBD5-09D7-47E5-0700-D379ED73C762}"/>
              </a:ext>
            </a:extLst>
          </p:cNvPr>
          <p:cNvSpPr>
            <a:spLocks noGrp="1"/>
          </p:cNvSpPr>
          <p:nvPr>
            <p:ph type="ftr" sz="quarter" idx="11"/>
          </p:nvPr>
        </p:nvSpPr>
        <p:spPr/>
        <p:txBody>
          <a:bodyPr/>
          <a:lstStyle/>
          <a:p>
            <a:endParaRPr lang="en-PH"/>
          </a:p>
        </p:txBody>
      </p:sp>
      <p:sp>
        <p:nvSpPr>
          <p:cNvPr id="7" name="Slide Number Placeholder 6">
            <a:extLst>
              <a:ext uri="{FF2B5EF4-FFF2-40B4-BE49-F238E27FC236}">
                <a16:creationId xmlns:a16="http://schemas.microsoft.com/office/drawing/2014/main" id="{90862322-3E1D-71E8-ACD5-38F63AE78F7A}"/>
              </a:ext>
            </a:extLst>
          </p:cNvPr>
          <p:cNvSpPr>
            <a:spLocks noGrp="1"/>
          </p:cNvSpPr>
          <p:nvPr>
            <p:ph type="sldNum" sz="quarter" idx="12"/>
          </p:nvPr>
        </p:nvSpPr>
        <p:spPr/>
        <p:txBody>
          <a:bodyPr/>
          <a:lstStyle/>
          <a:p>
            <a:fld id="{4E2425BD-906D-4BC8-8B74-D31C310817A7}" type="slidenum">
              <a:rPr lang="en-PH" smtClean="0"/>
              <a:t>‹#›</a:t>
            </a:fld>
            <a:endParaRPr lang="en-PH"/>
          </a:p>
        </p:txBody>
      </p:sp>
    </p:spTree>
    <p:extLst>
      <p:ext uri="{BB962C8B-B14F-4D97-AF65-F5344CB8AC3E}">
        <p14:creationId xmlns:p14="http://schemas.microsoft.com/office/powerpoint/2010/main" val="31415896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F6E61-292D-953E-49D0-D2B97551D588}"/>
              </a:ext>
            </a:extLst>
          </p:cNvPr>
          <p:cNvSpPr>
            <a:spLocks noGrp="1"/>
          </p:cNvSpPr>
          <p:nvPr>
            <p:ph type="title"/>
          </p:nvPr>
        </p:nvSpPr>
        <p:spPr/>
        <p:txBody>
          <a:bodyPr/>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42D17219-138A-80C8-B4DD-7FF664F1A3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7435CEBE-FF46-D82F-F54C-F99FFF2AF881}"/>
              </a:ext>
            </a:extLst>
          </p:cNvPr>
          <p:cNvSpPr>
            <a:spLocks noGrp="1"/>
          </p:cNvSpPr>
          <p:nvPr>
            <p:ph type="dt" sz="half" idx="10"/>
          </p:nvPr>
        </p:nvSpPr>
        <p:spPr/>
        <p:txBody>
          <a:bodyPr/>
          <a:lstStyle/>
          <a:p>
            <a:fld id="{2987CBCE-BB75-4CF7-BC2F-0A4196668151}" type="datetimeFigureOut">
              <a:rPr lang="en-PH" smtClean="0"/>
              <a:t>17/07/2025</a:t>
            </a:fld>
            <a:endParaRPr lang="en-PH"/>
          </a:p>
        </p:txBody>
      </p:sp>
      <p:sp>
        <p:nvSpPr>
          <p:cNvPr id="5" name="Footer Placeholder 4">
            <a:extLst>
              <a:ext uri="{FF2B5EF4-FFF2-40B4-BE49-F238E27FC236}">
                <a16:creationId xmlns:a16="http://schemas.microsoft.com/office/drawing/2014/main" id="{AC884504-2F92-1087-ACE5-F2547F86D50E}"/>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9328CA47-AE5A-E6FA-DA03-25B732FBEA7C}"/>
              </a:ext>
            </a:extLst>
          </p:cNvPr>
          <p:cNvSpPr>
            <a:spLocks noGrp="1"/>
          </p:cNvSpPr>
          <p:nvPr>
            <p:ph type="sldNum" sz="quarter" idx="12"/>
          </p:nvPr>
        </p:nvSpPr>
        <p:spPr/>
        <p:txBody>
          <a:bodyPr/>
          <a:lstStyle/>
          <a:p>
            <a:fld id="{4E2425BD-906D-4BC8-8B74-D31C310817A7}" type="slidenum">
              <a:rPr lang="en-PH" smtClean="0"/>
              <a:t>‹#›</a:t>
            </a:fld>
            <a:endParaRPr lang="en-PH"/>
          </a:p>
        </p:txBody>
      </p:sp>
    </p:spTree>
    <p:extLst>
      <p:ext uri="{BB962C8B-B14F-4D97-AF65-F5344CB8AC3E}">
        <p14:creationId xmlns:p14="http://schemas.microsoft.com/office/powerpoint/2010/main" val="28973489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76B8FD-7C44-2E32-C0E2-5DC97C939E53}"/>
              </a:ext>
            </a:extLst>
          </p:cNvPr>
          <p:cNvSpPr>
            <a:spLocks noGrp="1"/>
          </p:cNvSpPr>
          <p:nvPr>
            <p:ph type="title" orient="vert"/>
          </p:nvPr>
        </p:nvSpPr>
        <p:spPr>
          <a:xfrm>
            <a:off x="8722628" y="365125"/>
            <a:ext cx="2628215" cy="5811838"/>
          </a:xfrm>
        </p:spPr>
        <p:txBody>
          <a:bodyPr vert="eaVert"/>
          <a:lstStyle/>
          <a:p>
            <a:r>
              <a:rPr lang="en-US"/>
              <a:t>Click to edit Master title style</a:t>
            </a:r>
            <a:endParaRPr lang="en-PH"/>
          </a:p>
        </p:txBody>
      </p:sp>
      <p:sp>
        <p:nvSpPr>
          <p:cNvPr id="3" name="Vertical Text Placeholder 2">
            <a:extLst>
              <a:ext uri="{FF2B5EF4-FFF2-40B4-BE49-F238E27FC236}">
                <a16:creationId xmlns:a16="http://schemas.microsoft.com/office/drawing/2014/main" id="{82118BB4-949B-A1C0-F9DA-6A76C65493CC}"/>
              </a:ext>
            </a:extLst>
          </p:cNvPr>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B982503A-CCFB-F121-B199-1349C4643B32}"/>
              </a:ext>
            </a:extLst>
          </p:cNvPr>
          <p:cNvSpPr>
            <a:spLocks noGrp="1"/>
          </p:cNvSpPr>
          <p:nvPr>
            <p:ph type="dt" sz="half" idx="10"/>
          </p:nvPr>
        </p:nvSpPr>
        <p:spPr/>
        <p:txBody>
          <a:bodyPr/>
          <a:lstStyle/>
          <a:p>
            <a:fld id="{2987CBCE-BB75-4CF7-BC2F-0A4196668151}" type="datetimeFigureOut">
              <a:rPr lang="en-PH" smtClean="0"/>
              <a:t>17/07/2025</a:t>
            </a:fld>
            <a:endParaRPr lang="en-PH"/>
          </a:p>
        </p:txBody>
      </p:sp>
      <p:sp>
        <p:nvSpPr>
          <p:cNvPr id="5" name="Footer Placeholder 4">
            <a:extLst>
              <a:ext uri="{FF2B5EF4-FFF2-40B4-BE49-F238E27FC236}">
                <a16:creationId xmlns:a16="http://schemas.microsoft.com/office/drawing/2014/main" id="{B05196D2-6362-51E0-1806-44CF00527BEE}"/>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9AFA340A-835C-0516-E8FA-C86F77D6DB5B}"/>
              </a:ext>
            </a:extLst>
          </p:cNvPr>
          <p:cNvSpPr>
            <a:spLocks noGrp="1"/>
          </p:cNvSpPr>
          <p:nvPr>
            <p:ph type="sldNum" sz="quarter" idx="12"/>
          </p:nvPr>
        </p:nvSpPr>
        <p:spPr/>
        <p:txBody>
          <a:bodyPr/>
          <a:lstStyle/>
          <a:p>
            <a:fld id="{4E2425BD-906D-4BC8-8B74-D31C310817A7}" type="slidenum">
              <a:rPr lang="en-PH" smtClean="0"/>
              <a:t>‹#›</a:t>
            </a:fld>
            <a:endParaRPr lang="en-PH"/>
          </a:p>
        </p:txBody>
      </p:sp>
    </p:spTree>
    <p:extLst>
      <p:ext uri="{BB962C8B-B14F-4D97-AF65-F5344CB8AC3E}">
        <p14:creationId xmlns:p14="http://schemas.microsoft.com/office/powerpoint/2010/main" val="3946099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6"/>
          <p:cNvSpPr txBox="1">
            <a:spLocks noGrp="1"/>
          </p:cNvSpPr>
          <p:nvPr>
            <p:ph type="title"/>
          </p:nvPr>
        </p:nvSpPr>
        <p:spPr>
          <a:xfrm>
            <a:off x="415492" y="593367"/>
            <a:ext cx="11357841"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1" name="Google Shape;11;p46"/>
          <p:cNvSpPr txBox="1">
            <a:spLocks noGrp="1"/>
          </p:cNvSpPr>
          <p:nvPr>
            <p:ph type="body" idx="1"/>
          </p:nvPr>
        </p:nvSpPr>
        <p:spPr>
          <a:xfrm>
            <a:off x="415492" y="1536633"/>
            <a:ext cx="11357841"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9pPr>
          </a:lstStyle>
          <a:p>
            <a:endParaRPr/>
          </a:p>
        </p:txBody>
      </p:sp>
      <p:sp>
        <p:nvSpPr>
          <p:cNvPr id="12" name="Google Shape;12;p46"/>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marR="0" lvl="0"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1pPr>
            <a:lvl2pPr marL="0" marR="0" lvl="1"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2pPr>
            <a:lvl3pPr marL="0" marR="0" lvl="2"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3pPr>
            <a:lvl4pPr marL="0" marR="0" lvl="3"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4pPr>
            <a:lvl5pPr marL="0" marR="0" lvl="4"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5pPr>
            <a:lvl6pPr marL="0" marR="0" lvl="5"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6pPr>
            <a:lvl7pPr marL="0" marR="0" lvl="6"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7pPr>
            <a:lvl8pPr marL="0" marR="0" lvl="7"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8pPr>
            <a:lvl9pPr marL="0" marR="0" lvl="8"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Google Shape;55;p48"/>
          <p:cNvSpPr/>
          <p:nvPr/>
        </p:nvSpPr>
        <p:spPr>
          <a:xfrm>
            <a:off x="0" y="6553200"/>
            <a:ext cx="12188825" cy="304800"/>
          </a:xfrm>
          <a:prstGeom prst="rect">
            <a:avLst/>
          </a:prstGeom>
          <a:solidFill>
            <a:schemeClr val="dk2"/>
          </a:solidFill>
          <a:ln>
            <a:noFill/>
          </a:ln>
        </p:spPr>
        <p:txBody>
          <a:bodyPr spcFirstLastPara="1" wrap="square" lIns="91400" tIns="45675" rIns="91400" bIns="45675"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799" b="0" i="0" u="none" strike="noStrike" cap="none">
              <a:solidFill>
                <a:srgbClr val="FFFFFF"/>
              </a:solidFill>
              <a:latin typeface="Arial"/>
              <a:ea typeface="Arial"/>
              <a:cs typeface="Arial"/>
              <a:sym typeface="Arial"/>
            </a:endParaRPr>
          </a:p>
        </p:txBody>
      </p:sp>
      <p:sp>
        <p:nvSpPr>
          <p:cNvPr id="56" name="Google Shape;56;p48"/>
          <p:cNvSpPr txBox="1">
            <a:spLocks noGrp="1"/>
          </p:cNvSpPr>
          <p:nvPr>
            <p:ph type="title"/>
          </p:nvPr>
        </p:nvSpPr>
        <p:spPr>
          <a:xfrm>
            <a:off x="609441" y="0"/>
            <a:ext cx="10969943" cy="9144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endParaRPr/>
          </a:p>
        </p:txBody>
      </p:sp>
      <p:sp>
        <p:nvSpPr>
          <p:cNvPr id="57" name="Google Shape;57;p48"/>
          <p:cNvSpPr txBox="1">
            <a:spLocks noGrp="1"/>
          </p:cNvSpPr>
          <p:nvPr>
            <p:ph type="body" idx="1"/>
          </p:nvPr>
        </p:nvSpPr>
        <p:spPr>
          <a:xfrm>
            <a:off x="609441" y="1295402"/>
            <a:ext cx="10969943" cy="48307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8" name="Google Shape;58;p48"/>
          <p:cNvSpPr txBox="1">
            <a:spLocks noGrp="1"/>
          </p:cNvSpPr>
          <p:nvPr>
            <p:ph type="dt" idx="10"/>
          </p:nvPr>
        </p:nvSpPr>
        <p:spPr>
          <a:xfrm>
            <a:off x="101574" y="6553200"/>
            <a:ext cx="2844059" cy="3048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lt1"/>
              </a:buClr>
              <a:buSzPts val="1400"/>
              <a:buFont typeface="Bookman Old Style"/>
              <a:buNone/>
              <a:defRPr sz="1200" b="0" i="0" u="none" strike="noStrike" cap="none">
                <a:solidFill>
                  <a:schemeClr val="lt1"/>
                </a:solidFill>
                <a:latin typeface="Bookman Old Style"/>
                <a:ea typeface="Bookman Old Style"/>
                <a:cs typeface="Bookman Old Style"/>
                <a:sym typeface="Bookman Old Style"/>
              </a:defRPr>
            </a:lvl1pPr>
            <a:lvl2pPr marR="0" lvl="1"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9pPr>
          </a:lstStyle>
          <a:p>
            <a:endParaRPr/>
          </a:p>
        </p:txBody>
      </p:sp>
      <p:sp>
        <p:nvSpPr>
          <p:cNvPr id="59" name="Google Shape;59;p48"/>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1pPr>
            <a:lvl2pPr marL="0" marR="0" lvl="1"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2pPr>
            <a:lvl3pPr marL="0" marR="0" lvl="2"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3pPr>
            <a:lvl4pPr marL="0" marR="0" lvl="3"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4pPr>
            <a:lvl5pPr marL="0" marR="0" lvl="4"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5pPr>
            <a:lvl6pPr marL="0" marR="0" lvl="5"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6pPr>
            <a:lvl7pPr marL="0" marR="0" lvl="6"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7pPr>
            <a:lvl8pPr marL="0" marR="0" lvl="7"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8pPr>
            <a:lvl9pPr marL="0" marR="0" lvl="8"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9pPr>
          </a:lstStyle>
          <a:p>
            <a:pPr marL="0" lvl="0" indent="0" algn="r" rtl="0">
              <a:spcBef>
                <a:spcPts val="0"/>
              </a:spcBef>
              <a:spcAft>
                <a:spcPts val="0"/>
              </a:spcAft>
              <a:buNone/>
            </a:pPr>
            <a:fld id="{00000000-1234-1234-1234-123412341234}" type="slidenum">
              <a:rPr lang="en-US"/>
              <a:t>‹#›</a:t>
            </a:fld>
            <a:endParaRPr/>
          </a:p>
        </p:txBody>
      </p:sp>
      <p:sp>
        <p:nvSpPr>
          <p:cNvPr id="60" name="Google Shape;60;p48"/>
          <p:cNvSpPr txBox="1">
            <a:spLocks noGrp="1"/>
          </p:cNvSpPr>
          <p:nvPr>
            <p:ph type="ftr" idx="11"/>
          </p:nvPr>
        </p:nvSpPr>
        <p:spPr>
          <a:xfrm>
            <a:off x="4164515" y="6553200"/>
            <a:ext cx="3859795" cy="3048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lt1"/>
              </a:buClr>
              <a:buSzPts val="1400"/>
              <a:buFont typeface="Bookman Old Style"/>
              <a:buNone/>
              <a:defRPr sz="1200" b="0" i="0" u="none" strike="noStrike" cap="none">
                <a:solidFill>
                  <a:schemeClr val="lt1"/>
                </a:solidFill>
                <a:latin typeface="Bookman Old Style"/>
                <a:ea typeface="Bookman Old Style"/>
                <a:cs typeface="Bookman Old Style"/>
                <a:sym typeface="Bookman Old Style"/>
              </a:defRPr>
            </a:lvl1pPr>
            <a:lvl2pPr marR="0" lvl="1"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721" y="183092"/>
            <a:ext cx="5484971"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721" y="1066800"/>
            <a:ext cx="5484971"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720" y="4237567"/>
            <a:ext cx="142203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7/17/2025</a:t>
            </a:fld>
            <a:endParaRPr lang="en-US"/>
          </a:p>
        </p:txBody>
      </p:sp>
      <p:sp>
        <p:nvSpPr>
          <p:cNvPr id="5" name="Footer Placeholder 4"/>
          <p:cNvSpPr>
            <a:spLocks noGrp="1"/>
          </p:cNvSpPr>
          <p:nvPr>
            <p:ph type="ftr" sz="quarter" idx="3"/>
          </p:nvPr>
        </p:nvSpPr>
        <p:spPr>
          <a:xfrm>
            <a:off x="2082258" y="4237567"/>
            <a:ext cx="1929897"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7662" y="4237567"/>
            <a:ext cx="142203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4241268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609448" rtl="0" eaLnBrk="1" latinLnBrk="0" hangingPunct="1">
        <a:spcBef>
          <a:spcPct val="0"/>
        </a:spcBef>
        <a:buNone/>
        <a:defRPr sz="2933" kern="1200">
          <a:solidFill>
            <a:schemeClr val="tx1"/>
          </a:solidFill>
          <a:latin typeface="+mj-lt"/>
          <a:ea typeface="+mj-ea"/>
          <a:cs typeface="+mj-cs"/>
        </a:defRPr>
      </a:lvl1pPr>
    </p:titleStyle>
    <p:bodyStyle>
      <a:lvl1pPr marL="228543" indent="-228543" algn="l" defTabSz="609448"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176" indent="-190452" algn="l" defTabSz="609448" rtl="0" eaLnBrk="1" latinLnBrk="0" hangingPunct="1">
        <a:spcBef>
          <a:spcPct val="20000"/>
        </a:spcBef>
        <a:buFont typeface="Arial" pitchFamily="34" charset="0"/>
        <a:buChar char="–"/>
        <a:defRPr sz="1866" kern="1200">
          <a:solidFill>
            <a:schemeClr val="tx1"/>
          </a:solidFill>
          <a:latin typeface="+mn-lt"/>
          <a:ea typeface="+mn-ea"/>
          <a:cs typeface="+mn-cs"/>
        </a:defRPr>
      </a:lvl2pPr>
      <a:lvl3pPr marL="761810" indent="-152362" algn="l" defTabSz="609448"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533" indent="-152362" algn="l" defTabSz="609448"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257" indent="-152362" algn="l" defTabSz="609448"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5981" indent="-152362" algn="l" defTabSz="609448"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0705" indent="-152362" algn="l" defTabSz="609448"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5429" indent="-152362" algn="l" defTabSz="609448"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152" indent="-152362" algn="l" defTabSz="609448"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448" rtl="0" eaLnBrk="1" latinLnBrk="0" hangingPunct="1">
        <a:defRPr sz="1200" kern="1200">
          <a:solidFill>
            <a:schemeClr val="tx1"/>
          </a:solidFill>
          <a:latin typeface="+mn-lt"/>
          <a:ea typeface="+mn-ea"/>
          <a:cs typeface="+mn-cs"/>
        </a:defRPr>
      </a:lvl1pPr>
      <a:lvl2pPr marL="304724" algn="l" defTabSz="609448" rtl="0" eaLnBrk="1" latinLnBrk="0" hangingPunct="1">
        <a:defRPr sz="1200" kern="1200">
          <a:solidFill>
            <a:schemeClr val="tx1"/>
          </a:solidFill>
          <a:latin typeface="+mn-lt"/>
          <a:ea typeface="+mn-ea"/>
          <a:cs typeface="+mn-cs"/>
        </a:defRPr>
      </a:lvl2pPr>
      <a:lvl3pPr marL="609448" algn="l" defTabSz="609448" rtl="0" eaLnBrk="1" latinLnBrk="0" hangingPunct="1">
        <a:defRPr sz="1200" kern="1200">
          <a:solidFill>
            <a:schemeClr val="tx1"/>
          </a:solidFill>
          <a:latin typeface="+mn-lt"/>
          <a:ea typeface="+mn-ea"/>
          <a:cs typeface="+mn-cs"/>
        </a:defRPr>
      </a:lvl3pPr>
      <a:lvl4pPr marL="914171" algn="l" defTabSz="609448" rtl="0" eaLnBrk="1" latinLnBrk="0" hangingPunct="1">
        <a:defRPr sz="1200" kern="1200">
          <a:solidFill>
            <a:schemeClr val="tx1"/>
          </a:solidFill>
          <a:latin typeface="+mn-lt"/>
          <a:ea typeface="+mn-ea"/>
          <a:cs typeface="+mn-cs"/>
        </a:defRPr>
      </a:lvl4pPr>
      <a:lvl5pPr marL="1218895" algn="l" defTabSz="609448" rtl="0" eaLnBrk="1" latinLnBrk="0" hangingPunct="1">
        <a:defRPr sz="1200" kern="1200">
          <a:solidFill>
            <a:schemeClr val="tx1"/>
          </a:solidFill>
          <a:latin typeface="+mn-lt"/>
          <a:ea typeface="+mn-ea"/>
          <a:cs typeface="+mn-cs"/>
        </a:defRPr>
      </a:lvl5pPr>
      <a:lvl6pPr marL="1523619" algn="l" defTabSz="609448" rtl="0" eaLnBrk="1" latinLnBrk="0" hangingPunct="1">
        <a:defRPr sz="1200" kern="1200">
          <a:solidFill>
            <a:schemeClr val="tx1"/>
          </a:solidFill>
          <a:latin typeface="+mn-lt"/>
          <a:ea typeface="+mn-ea"/>
          <a:cs typeface="+mn-cs"/>
        </a:defRPr>
      </a:lvl6pPr>
      <a:lvl7pPr marL="1828343" algn="l" defTabSz="609448" rtl="0" eaLnBrk="1" latinLnBrk="0" hangingPunct="1">
        <a:defRPr sz="1200" kern="1200">
          <a:solidFill>
            <a:schemeClr val="tx1"/>
          </a:solidFill>
          <a:latin typeface="+mn-lt"/>
          <a:ea typeface="+mn-ea"/>
          <a:cs typeface="+mn-cs"/>
        </a:defRPr>
      </a:lvl7pPr>
      <a:lvl8pPr marL="2133067" algn="l" defTabSz="609448" rtl="0" eaLnBrk="1" latinLnBrk="0" hangingPunct="1">
        <a:defRPr sz="1200" kern="1200">
          <a:solidFill>
            <a:schemeClr val="tx1"/>
          </a:solidFill>
          <a:latin typeface="+mn-lt"/>
          <a:ea typeface="+mn-ea"/>
          <a:cs typeface="+mn-cs"/>
        </a:defRPr>
      </a:lvl8pPr>
      <a:lvl9pPr marL="2437790" algn="l" defTabSz="609448"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23CABB-9289-D67E-19BB-BB3A662B3DB8}"/>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a:extLst>
              <a:ext uri="{FF2B5EF4-FFF2-40B4-BE49-F238E27FC236}">
                <a16:creationId xmlns:a16="http://schemas.microsoft.com/office/drawing/2014/main" id="{796C2302-2EB1-4C8A-D60E-14FAD547F0EB}"/>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a:extLst>
              <a:ext uri="{FF2B5EF4-FFF2-40B4-BE49-F238E27FC236}">
                <a16:creationId xmlns:a16="http://schemas.microsoft.com/office/drawing/2014/main" id="{A0AFEB91-7A7F-8D43-744A-F5807DCF5976}"/>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87CBCE-BB75-4CF7-BC2F-0A4196668151}" type="datetimeFigureOut">
              <a:rPr lang="en-PH" smtClean="0"/>
              <a:t>17/07/2025</a:t>
            </a:fld>
            <a:endParaRPr lang="en-PH"/>
          </a:p>
        </p:txBody>
      </p:sp>
      <p:sp>
        <p:nvSpPr>
          <p:cNvPr id="5" name="Footer Placeholder 4">
            <a:extLst>
              <a:ext uri="{FF2B5EF4-FFF2-40B4-BE49-F238E27FC236}">
                <a16:creationId xmlns:a16="http://schemas.microsoft.com/office/drawing/2014/main" id="{79A671C9-7DD4-4BF0-59A0-92661A932163}"/>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PH"/>
          </a:p>
        </p:txBody>
      </p:sp>
      <p:sp>
        <p:nvSpPr>
          <p:cNvPr id="6" name="Slide Number Placeholder 5">
            <a:extLst>
              <a:ext uri="{FF2B5EF4-FFF2-40B4-BE49-F238E27FC236}">
                <a16:creationId xmlns:a16="http://schemas.microsoft.com/office/drawing/2014/main" id="{C8542DEE-398C-7DFD-6EF0-DB1E3851CE45}"/>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E2425BD-906D-4BC8-8B74-D31C310817A7}" type="slidenum">
              <a:rPr lang="en-PH" smtClean="0"/>
              <a:t>‹#›</a:t>
            </a:fld>
            <a:endParaRPr lang="en-PH"/>
          </a:p>
        </p:txBody>
      </p:sp>
    </p:spTree>
    <p:extLst>
      <p:ext uri="{BB962C8B-B14F-4D97-AF65-F5344CB8AC3E}">
        <p14:creationId xmlns:p14="http://schemas.microsoft.com/office/powerpoint/2010/main" val="366458452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10.sv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4.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s>
</file>

<file path=ppt/slides/_rels/slide3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svg"/><Relationship Id="rId7" Type="http://schemas.openxmlformats.org/officeDocument/2006/relationships/image" Target="../media/image18.svg"/><Relationship Id="rId2" Type="http://schemas.openxmlformats.org/officeDocument/2006/relationships/image" Target="../media/image9.png"/><Relationship Id="rId1" Type="http://schemas.openxmlformats.org/officeDocument/2006/relationships/slideLayout" Target="../slideLayouts/slideLayout24.xml"/><Relationship Id="rId6" Type="http://schemas.openxmlformats.org/officeDocument/2006/relationships/image" Target="../media/image17.png"/><Relationship Id="rId5" Type="http://schemas.openxmlformats.org/officeDocument/2006/relationships/image" Target="../media/image16.svg"/><Relationship Id="rId10" Type="http://schemas.openxmlformats.org/officeDocument/2006/relationships/image" Target="../media/image24.png"/><Relationship Id="rId4" Type="http://schemas.openxmlformats.org/officeDocument/2006/relationships/image" Target="../media/image15.png"/><Relationship Id="rId9" Type="http://schemas.openxmlformats.org/officeDocument/2006/relationships/image" Target="../media/image23.svg"/></Relationships>
</file>

<file path=ppt/slides/_rels/slide40.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svg"/><Relationship Id="rId3" Type="http://schemas.openxmlformats.org/officeDocument/2006/relationships/image" Target="../media/image10.svg"/><Relationship Id="rId7" Type="http://schemas.openxmlformats.org/officeDocument/2006/relationships/image" Target="../media/image16.svg"/><Relationship Id="rId12"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24.xml"/><Relationship Id="rId6" Type="http://schemas.openxmlformats.org/officeDocument/2006/relationships/image" Target="../media/image15.png"/><Relationship Id="rId11" Type="http://schemas.openxmlformats.org/officeDocument/2006/relationships/image" Target="../media/image30.svg"/><Relationship Id="rId5" Type="http://schemas.openxmlformats.org/officeDocument/2006/relationships/image" Target="../media/image26.svg"/><Relationship Id="rId10" Type="http://schemas.openxmlformats.org/officeDocument/2006/relationships/image" Target="../media/image29.png"/><Relationship Id="rId4" Type="http://schemas.openxmlformats.org/officeDocument/2006/relationships/image" Target="../media/image25.png"/><Relationship Id="rId9" Type="http://schemas.openxmlformats.org/officeDocument/2006/relationships/image" Target="../media/image28.svg"/></Relationships>
</file>

<file path=ppt/slides/_rels/slide4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7.png"/><Relationship Id="rId3" Type="http://schemas.openxmlformats.org/officeDocument/2006/relationships/image" Target="../media/image10.svg"/><Relationship Id="rId7" Type="http://schemas.openxmlformats.org/officeDocument/2006/relationships/image" Target="../media/image34.png"/><Relationship Id="rId12"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24.xml"/><Relationship Id="rId6" Type="http://schemas.openxmlformats.org/officeDocument/2006/relationships/image" Target="../media/image33.png"/><Relationship Id="rId11" Type="http://schemas.openxmlformats.org/officeDocument/2006/relationships/image" Target="../media/image23.svg"/><Relationship Id="rId5" Type="http://schemas.openxmlformats.org/officeDocument/2006/relationships/image" Target="../media/image16.svg"/><Relationship Id="rId10" Type="http://schemas.openxmlformats.org/officeDocument/2006/relationships/image" Target="../media/image22.png"/><Relationship Id="rId4" Type="http://schemas.openxmlformats.org/officeDocument/2006/relationships/image" Target="../media/image15.png"/><Relationship Id="rId9" Type="http://schemas.openxmlformats.org/officeDocument/2006/relationships/image" Target="../media/image36.svg"/></Relationships>
</file>

<file path=ppt/slides/_rels/slide4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svg"/><Relationship Id="rId7" Type="http://schemas.openxmlformats.org/officeDocument/2006/relationships/image" Target="../media/image18.svg"/><Relationship Id="rId2" Type="http://schemas.openxmlformats.org/officeDocument/2006/relationships/image" Target="../media/image9.png"/><Relationship Id="rId1" Type="http://schemas.openxmlformats.org/officeDocument/2006/relationships/slideLayout" Target="../slideLayouts/slideLayout24.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3.svg"/></Relationships>
</file>

<file path=ppt/slides/_rels/slide4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0.svg"/><Relationship Id="rId7" Type="http://schemas.openxmlformats.org/officeDocument/2006/relationships/image" Target="../media/image16.svg"/><Relationship Id="rId12" Type="http://schemas.openxmlformats.org/officeDocument/2006/relationships/image" Target="../media/image30.svg"/><Relationship Id="rId2" Type="http://schemas.openxmlformats.org/officeDocument/2006/relationships/image" Target="../media/image9.png"/><Relationship Id="rId1" Type="http://schemas.openxmlformats.org/officeDocument/2006/relationships/slideLayout" Target="../slideLayouts/slideLayout24.xml"/><Relationship Id="rId6" Type="http://schemas.openxmlformats.org/officeDocument/2006/relationships/image" Target="../media/image15.png"/><Relationship Id="rId11" Type="http://schemas.openxmlformats.org/officeDocument/2006/relationships/image" Target="../media/image29.png"/><Relationship Id="rId5" Type="http://schemas.openxmlformats.org/officeDocument/2006/relationships/image" Target="../media/image26.svg"/><Relationship Id="rId10" Type="http://schemas.openxmlformats.org/officeDocument/2006/relationships/image" Target="../media/image38.png"/><Relationship Id="rId4" Type="http://schemas.openxmlformats.org/officeDocument/2006/relationships/image" Target="../media/image25.png"/><Relationship Id="rId9" Type="http://schemas.openxmlformats.org/officeDocument/2006/relationships/image" Target="../media/image28.svg"/></Relationships>
</file>

<file path=ppt/slides/_rels/slide4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1.pn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1.pn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1.pn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lue and white logo&#10;&#10;AI-generated content may be incorrect.">
            <a:extLst>
              <a:ext uri="{FF2B5EF4-FFF2-40B4-BE49-F238E27FC236}">
                <a16:creationId xmlns:a16="http://schemas.microsoft.com/office/drawing/2014/main" id="{809E3BE3-ACDF-9DD0-2683-D9DFC3B12070}"/>
              </a:ext>
            </a:extLst>
          </p:cNvPr>
          <p:cNvPicPr>
            <a:picLocks noChangeAspect="1"/>
          </p:cNvPicPr>
          <p:nvPr/>
        </p:nvPicPr>
        <p:blipFill>
          <a:blip r:embed="rId3"/>
          <a:stretch>
            <a:fillRect/>
          </a:stretch>
        </p:blipFill>
        <p:spPr>
          <a:xfrm>
            <a:off x="0" y="893"/>
            <a:ext cx="12188825" cy="6856214"/>
          </a:xfrm>
          <a:prstGeom prst="rect">
            <a:avLst/>
          </a:prstGeom>
        </p:spPr>
      </p:pic>
    </p:spTree>
    <p:extLst>
      <p:ext uri="{BB962C8B-B14F-4D97-AF65-F5344CB8AC3E}">
        <p14:creationId xmlns:p14="http://schemas.microsoft.com/office/powerpoint/2010/main" val="2433705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5BAB23C-277B-3989-BC3D-CEB899705BA9}"/>
              </a:ext>
            </a:extLst>
          </p:cNvPr>
          <p:cNvGraphicFramePr>
            <a:graphicFrameLocks noGrp="1"/>
          </p:cNvGraphicFramePr>
          <p:nvPr>
            <p:extLst>
              <p:ext uri="{D42A27DB-BD31-4B8C-83A1-F6EECF244321}">
                <p14:modId xmlns:p14="http://schemas.microsoft.com/office/powerpoint/2010/main" val="1278672348"/>
              </p:ext>
            </p:extLst>
          </p:nvPr>
        </p:nvGraphicFramePr>
        <p:xfrm>
          <a:off x="1392866" y="1662580"/>
          <a:ext cx="10494334" cy="2133600"/>
        </p:xfrm>
        <a:graphic>
          <a:graphicData uri="http://schemas.openxmlformats.org/drawingml/2006/table">
            <a:tbl>
              <a:tblPr firstRow="1" bandRow="1">
                <a:tableStyleId>{87BBE217-31D9-4F7C-999F-5D909A147C1F}</a:tableStyleId>
              </a:tblPr>
              <a:tblGrid>
                <a:gridCol w="2464033">
                  <a:extLst>
                    <a:ext uri="{9D8B030D-6E8A-4147-A177-3AD203B41FA5}">
                      <a16:colId xmlns:a16="http://schemas.microsoft.com/office/drawing/2014/main" val="3683096238"/>
                    </a:ext>
                  </a:extLst>
                </a:gridCol>
                <a:gridCol w="8030301">
                  <a:extLst>
                    <a:ext uri="{9D8B030D-6E8A-4147-A177-3AD203B41FA5}">
                      <a16:colId xmlns:a16="http://schemas.microsoft.com/office/drawing/2014/main" val="257480686"/>
                    </a:ext>
                  </a:extLst>
                </a:gridCol>
              </a:tblGrid>
              <a:tr h="364409">
                <a:tc>
                  <a:txBody>
                    <a:bodyPr/>
                    <a:lstStyle/>
                    <a:p>
                      <a:r>
                        <a:rPr lang="en-PH" sz="3200" dirty="0"/>
                        <a:t>OFFICE:</a:t>
                      </a:r>
                    </a:p>
                  </a:txBody>
                  <a:tcPr/>
                </a:tc>
                <a:tc>
                  <a:txBody>
                    <a:bodyPr/>
                    <a:lstStyle/>
                    <a:p>
                      <a:r>
                        <a:rPr lang="en-PH" sz="3200" dirty="0"/>
                        <a:t>Curriculum Implementation Division (CID)</a:t>
                      </a:r>
                    </a:p>
                  </a:txBody>
                  <a:tcPr/>
                </a:tc>
                <a:extLst>
                  <a:ext uri="{0D108BD9-81ED-4DB2-BD59-A6C34878D82A}">
                    <a16:rowId xmlns:a16="http://schemas.microsoft.com/office/drawing/2014/main" val="3793029214"/>
                  </a:ext>
                </a:extLst>
              </a:tr>
              <a:tr h="364409">
                <a:tc>
                  <a:txBody>
                    <a:bodyPr/>
                    <a:lstStyle/>
                    <a:p>
                      <a:r>
                        <a:rPr lang="en-PH" sz="3200" dirty="0"/>
                        <a:t>HEAD:</a:t>
                      </a:r>
                    </a:p>
                  </a:txBody>
                  <a:tcPr/>
                </a:tc>
                <a:tc>
                  <a:txBody>
                    <a:bodyPr/>
                    <a:lstStyle/>
                    <a:p>
                      <a:pPr lvl="0">
                        <a:buNone/>
                      </a:pPr>
                      <a:r>
                        <a:rPr lang="en-PH" sz="3200" b="1" dirty="0">
                          <a:latin typeface="Bookman Old Style" panose="02050604050505020204" pitchFamily="18" charset="0"/>
                        </a:rPr>
                        <a:t>JERSON V. TORALDE, EdD</a:t>
                      </a:r>
                    </a:p>
                    <a:p>
                      <a:pPr lvl="0">
                        <a:buNone/>
                      </a:pPr>
                      <a:r>
                        <a:rPr lang="en-PH" sz="3200" dirty="0">
                          <a:latin typeface="Bookman Old Style" panose="02050604050505020204" pitchFamily="18" charset="0"/>
                        </a:rPr>
                        <a:t>Chief ES - CID</a:t>
                      </a:r>
                    </a:p>
                  </a:txBody>
                  <a:tcPr/>
                </a:tc>
                <a:extLst>
                  <a:ext uri="{0D108BD9-81ED-4DB2-BD59-A6C34878D82A}">
                    <a16:rowId xmlns:a16="http://schemas.microsoft.com/office/drawing/2014/main" val="2150523406"/>
                  </a:ext>
                </a:extLst>
              </a:tr>
            </a:tbl>
          </a:graphicData>
        </a:graphic>
      </p:graphicFrame>
    </p:spTree>
    <p:extLst>
      <p:ext uri="{BB962C8B-B14F-4D97-AF65-F5344CB8AC3E}">
        <p14:creationId xmlns:p14="http://schemas.microsoft.com/office/powerpoint/2010/main" val="3941133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6F25C0D-B5D6-0561-E6D1-01869421C84F}"/>
            </a:ext>
          </a:extLst>
        </p:cNvPr>
        <p:cNvGrpSpPr/>
        <p:nvPr/>
      </p:nvGrpSpPr>
      <p:grpSpPr>
        <a:xfrm>
          <a:off x="0" y="0"/>
          <a:ext cx="0" cy="0"/>
          <a:chOff x="0" y="0"/>
          <a:chExt cx="0" cy="0"/>
        </a:xfrm>
      </p:grpSpPr>
      <p:sp>
        <p:nvSpPr>
          <p:cNvPr id="4" name="Google Shape;138;p2">
            <a:extLst>
              <a:ext uri="{FF2B5EF4-FFF2-40B4-BE49-F238E27FC236}">
                <a16:creationId xmlns:a16="http://schemas.microsoft.com/office/drawing/2014/main" id="{CF08507E-C7C2-B009-2774-FAEB17873669}"/>
              </a:ext>
            </a:extLst>
          </p:cNvPr>
          <p:cNvSpPr txBox="1"/>
          <p:nvPr/>
        </p:nvSpPr>
        <p:spPr>
          <a:xfrm>
            <a:off x="1448937" y="2177667"/>
            <a:ext cx="10246877" cy="1791977"/>
          </a:xfrm>
          <a:prstGeom prst="rect">
            <a:avLst/>
          </a:prstGeom>
          <a:noFill/>
          <a:ln>
            <a:noFill/>
          </a:ln>
        </p:spPr>
        <p:txBody>
          <a:bodyPr spcFirstLastPara="1" wrap="square" lIns="60925" tIns="30450" rIns="60925" bIns="30450" anchor="t" anchorCtr="0">
            <a:noAutofit/>
          </a:bodyPr>
          <a:lstStyle/>
          <a:p>
            <a:pPr marL="0" marR="0" lvl="0" indent="0" algn="l" rtl="0">
              <a:lnSpc>
                <a:spcPct val="100000"/>
              </a:lnSpc>
              <a:spcBef>
                <a:spcPts val="0"/>
              </a:spcBef>
              <a:spcAft>
                <a:spcPts val="0"/>
              </a:spcAft>
              <a:buClr>
                <a:srgbClr val="17365D"/>
              </a:buClr>
              <a:buSzPts val="3199"/>
              <a:buFont typeface="Poppins"/>
              <a:buNone/>
            </a:pPr>
            <a:r>
              <a:rPr lang="en-US" sz="3199" b="1" i="0" u="none" strike="noStrike" cap="none" dirty="0">
                <a:solidFill>
                  <a:srgbClr val="17365D"/>
                </a:solidFill>
                <a:latin typeface="Poppins"/>
                <a:ea typeface="Poppins"/>
                <a:cs typeface="Poppins"/>
                <a:sym typeface="Poppins"/>
              </a:rPr>
              <a:t>INTERMEDIATE OUTCOMES PERFORMANCE INDICATORS</a:t>
            </a:r>
            <a:br>
              <a:rPr lang="en-US" sz="3199" b="1" i="0" u="none" strike="noStrike" cap="none" dirty="0">
                <a:solidFill>
                  <a:srgbClr val="17365D"/>
                </a:solidFill>
                <a:latin typeface="Poppins"/>
                <a:ea typeface="Poppins"/>
                <a:cs typeface="Poppins"/>
                <a:sym typeface="Poppins"/>
              </a:rPr>
            </a:br>
            <a:r>
              <a:rPr lang="en-US" sz="2000" b="1" i="1" u="none" strike="noStrike" cap="none" dirty="0">
                <a:solidFill>
                  <a:srgbClr val="17365D"/>
                </a:solidFill>
                <a:latin typeface="Poppins"/>
                <a:ea typeface="Poppins"/>
                <a:cs typeface="Poppins"/>
                <a:sym typeface="Poppins"/>
              </a:rPr>
              <a:t>(per DepEd Oder No. 29, s. 2022 – Agency Performance Measurement Matrix)</a:t>
            </a:r>
            <a:br>
              <a:rPr lang="en-US" sz="2000" b="1" i="1" u="none" strike="noStrike" cap="none" dirty="0">
                <a:solidFill>
                  <a:srgbClr val="17365D"/>
                </a:solidFill>
                <a:latin typeface="Poppins"/>
                <a:ea typeface="Poppins"/>
                <a:cs typeface="Poppins"/>
                <a:sym typeface="Poppins"/>
              </a:rPr>
            </a:br>
            <a:endParaRPr sz="3199" b="1" i="1" u="none" strike="noStrike" cap="none" dirty="0">
              <a:solidFill>
                <a:srgbClr val="17365D"/>
              </a:solidFill>
              <a:latin typeface="Poppins"/>
              <a:ea typeface="Poppins"/>
              <a:cs typeface="Poppins"/>
              <a:sym typeface="Poppins"/>
            </a:endParaRPr>
          </a:p>
        </p:txBody>
      </p:sp>
    </p:spTree>
    <p:extLst>
      <p:ext uri="{BB962C8B-B14F-4D97-AF65-F5344CB8AC3E}">
        <p14:creationId xmlns:p14="http://schemas.microsoft.com/office/powerpoint/2010/main" val="2184892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5AB9E76-DE76-0B9A-AF82-15F4903B0F2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5F8C80A-936E-DDCC-83F8-9DF1B3A8AB3E}"/>
              </a:ext>
            </a:extLst>
          </p:cNvPr>
          <p:cNvSpPr txBox="1"/>
          <p:nvPr/>
        </p:nvSpPr>
        <p:spPr>
          <a:xfrm>
            <a:off x="1855380" y="1818451"/>
            <a:ext cx="8862237" cy="2585323"/>
          </a:xfrm>
          <a:prstGeom prst="rect">
            <a:avLst/>
          </a:prstGeom>
          <a:noFill/>
        </p:spPr>
        <p:txBody>
          <a:bodyPr wrap="square">
            <a:spAutoFit/>
          </a:body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54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rPr>
              <a:t>Program, project and activities</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5400" b="1" kern="1200" cap="all" dirty="0">
                <a:solidFill>
                  <a:srgbClr val="1F497D">
                    <a:lumMod val="75000"/>
                  </a:srgbClr>
                </a:solidFill>
                <a:latin typeface="Congenial Black" panose="02000503040000020004" pitchFamily="2" charset="0"/>
                <a:ea typeface="+mj-ea"/>
                <a:cs typeface="+mj-cs"/>
              </a:rPr>
              <a:t>(continuing 2024)</a:t>
            </a:r>
            <a:endParaRPr kumimoji="0" lang="en-US" sz="54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1425432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589481F-AFEB-B0B5-7051-62F03926A2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DB6BEC-B7D4-A412-F044-28D3506CB209}"/>
              </a:ext>
            </a:extLst>
          </p:cNvPr>
          <p:cNvSpPr txBox="1">
            <a:spLocks/>
          </p:cNvSpPr>
          <p:nvPr/>
        </p:nvSpPr>
        <p:spPr>
          <a:xfrm>
            <a:off x="1796903" y="1831262"/>
            <a:ext cx="9548036"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8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rPr>
              <a:t>EQUITY </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3200" i="1" cap="none" dirty="0">
                <a:solidFill>
                  <a:srgbClr val="1F497D">
                    <a:lumMod val="75000"/>
                  </a:srgbClr>
                </a:solidFill>
                <a:latin typeface="Congenial Black" panose="02000503040000020004" pitchFamily="2" charset="0"/>
              </a:rPr>
              <a:t>IO: Disadvantaged school-age children and youth, and adults benefited from appropriate equity initiatives</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dirty="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257577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14B9570-6B26-CDA1-1DAD-0C351F8BC5B5}"/>
            </a:ext>
          </a:extLst>
        </p:cNvPr>
        <p:cNvGrpSpPr/>
        <p:nvPr/>
      </p:nvGrpSpPr>
      <p:grpSpPr>
        <a:xfrm>
          <a:off x="0" y="0"/>
          <a:ext cx="0" cy="0"/>
          <a:chOff x="0" y="0"/>
          <a:chExt cx="0" cy="0"/>
        </a:xfrm>
      </p:grpSpPr>
      <p:graphicFrame>
        <p:nvGraphicFramePr>
          <p:cNvPr id="2" name="Google Shape;202;p6">
            <a:extLst>
              <a:ext uri="{FF2B5EF4-FFF2-40B4-BE49-F238E27FC236}">
                <a16:creationId xmlns:a16="http://schemas.microsoft.com/office/drawing/2014/main" id="{73116F33-8A96-B954-24E6-195E48F17D60}"/>
              </a:ext>
            </a:extLst>
          </p:cNvPr>
          <p:cNvGraphicFramePr/>
          <p:nvPr>
            <p:extLst>
              <p:ext uri="{D42A27DB-BD31-4B8C-83A1-F6EECF244321}">
                <p14:modId xmlns:p14="http://schemas.microsoft.com/office/powerpoint/2010/main" val="2697199828"/>
              </p:ext>
            </p:extLst>
          </p:nvPr>
        </p:nvGraphicFramePr>
        <p:xfrm>
          <a:off x="1190847" y="715760"/>
          <a:ext cx="10738880" cy="5565899"/>
        </p:xfrm>
        <a:graphic>
          <a:graphicData uri="http://schemas.openxmlformats.org/drawingml/2006/table">
            <a:tbl>
              <a:tblPr firstRow="1" bandRow="1">
                <a:tableStyleId>{87BBE217-31D9-4F7C-999F-5D909A147C1F}</a:tableStyleId>
              </a:tblPr>
              <a:tblGrid>
                <a:gridCol w="2637149">
                  <a:extLst>
                    <a:ext uri="{9D8B030D-6E8A-4147-A177-3AD203B41FA5}">
                      <a16:colId xmlns:a16="http://schemas.microsoft.com/office/drawing/2014/main" val="20000"/>
                    </a:ext>
                  </a:extLst>
                </a:gridCol>
                <a:gridCol w="1828989">
                  <a:extLst>
                    <a:ext uri="{9D8B030D-6E8A-4147-A177-3AD203B41FA5}">
                      <a16:colId xmlns:a16="http://schemas.microsoft.com/office/drawing/2014/main" val="20001"/>
                    </a:ext>
                  </a:extLst>
                </a:gridCol>
                <a:gridCol w="1139929">
                  <a:extLst>
                    <a:ext uri="{9D8B030D-6E8A-4147-A177-3AD203B41FA5}">
                      <a16:colId xmlns:a16="http://schemas.microsoft.com/office/drawing/2014/main" val="20002"/>
                    </a:ext>
                  </a:extLst>
                </a:gridCol>
                <a:gridCol w="986805">
                  <a:extLst>
                    <a:ext uri="{9D8B030D-6E8A-4147-A177-3AD203B41FA5}">
                      <a16:colId xmlns:a16="http://schemas.microsoft.com/office/drawing/2014/main" val="20003"/>
                    </a:ext>
                  </a:extLst>
                </a:gridCol>
                <a:gridCol w="986805">
                  <a:extLst>
                    <a:ext uri="{9D8B030D-6E8A-4147-A177-3AD203B41FA5}">
                      <a16:colId xmlns:a16="http://schemas.microsoft.com/office/drawing/2014/main" val="660263143"/>
                    </a:ext>
                  </a:extLst>
                </a:gridCol>
                <a:gridCol w="799651">
                  <a:extLst>
                    <a:ext uri="{9D8B030D-6E8A-4147-A177-3AD203B41FA5}">
                      <a16:colId xmlns:a16="http://schemas.microsoft.com/office/drawing/2014/main" val="20004"/>
                    </a:ext>
                  </a:extLst>
                </a:gridCol>
                <a:gridCol w="2359552">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5">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sym typeface="Poppins"/>
                        </a:rPr>
                        <a:t>Reasons for</a:t>
                      </a:r>
                      <a:r>
                        <a:rPr lang="en-US" sz="1400" b="1" u="none" strike="noStrike" cap="none" dirty="0"/>
                        <a:t> </a:t>
                      </a:r>
                      <a:endParaRPr/>
                    </a:p>
                    <a:p>
                      <a:pPr marL="0" marR="0" lvl="0" indent="0" algn="ctr" rtl="0">
                        <a:lnSpc>
                          <a:spcPct val="100000"/>
                        </a:lnSpc>
                        <a:spcBef>
                          <a:spcPts val="0"/>
                        </a:spcBef>
                        <a:spcAft>
                          <a:spcPts val="0"/>
                        </a:spcAft>
                        <a:buNone/>
                      </a:pPr>
                      <a:r>
                        <a:rPr lang="en-US" sz="1400" b="1" u="none" strike="noStrike" cap="none" dirty="0">
                          <a:sym typeface="Poppins"/>
                        </a:rPr>
                        <a:t>over/underperformance</a:t>
                      </a:r>
                      <a:endParaRPr dirty="0"/>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sym typeface="Poppins"/>
                        </a:rPr>
                        <a:t>Physical 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sym typeface="Poppins"/>
                        </a:rPr>
                        <a:t>Accomplishment </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rPr>
                        <a:t>Q2</a:t>
                      </a:r>
                      <a:endParaRPr sz="1200" b="1" u="none" strike="noStrike" cap="none" dirty="0">
                        <a:solidFill>
                          <a:schemeClr val="dk1"/>
                        </a:solidFill>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rowSpan="3">
                  <a:txBody>
                    <a:bodyPr/>
                    <a:lstStyle/>
                    <a:p>
                      <a:pPr marL="0" marR="0" lvl="0" indent="0" algn="l" rtl="0">
                        <a:lnSpc>
                          <a:spcPct val="100000"/>
                        </a:lnSpc>
                        <a:spcBef>
                          <a:spcPts val="0"/>
                        </a:spcBef>
                        <a:spcAft>
                          <a:spcPts val="0"/>
                        </a:spcAft>
                        <a:buNone/>
                      </a:pPr>
                      <a:r>
                        <a:rPr lang="en-US" sz="1400" u="none" strike="noStrike" cap="none" dirty="0">
                          <a:sym typeface="Poppins"/>
                        </a:rPr>
                        <a:t>SPED (Special Education Program-SNED)</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dirty="0"/>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41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41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dirty="0"/>
                        <a:t>41</a:t>
                      </a:r>
                      <a:endParaRPr dirty="0"/>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N/A</a:t>
                      </a: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1384">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solidFill>
                            <a:schemeClr val="tx1"/>
                          </a:solidFill>
                        </a:rPr>
                        <a:t>No. of Enrolment</a:t>
                      </a:r>
                      <a:endParaRPr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400" u="none" strike="noStrike" cap="none" dirty="0">
                          <a:latin typeface="Poppins"/>
                          <a:ea typeface="Poppins"/>
                          <a:cs typeface="Poppins"/>
                          <a:sym typeface="Poppins"/>
                        </a:rPr>
                        <a:t>397</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400" u="none" strike="noStrike" cap="none" dirty="0">
                          <a:latin typeface="Poppins"/>
                          <a:ea typeface="Poppins"/>
                          <a:cs typeface="Poppins"/>
                          <a:sym typeface="Poppins"/>
                        </a:rPr>
                        <a:t>397</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397</a:t>
                      </a:r>
                      <a:endParaRPr sz="1400" u="none" strike="noStrike" cap="none" dirty="0">
                        <a:latin typeface="Poppins"/>
                        <a:ea typeface="Poppins"/>
                        <a:cs typeface="Poppins"/>
                        <a:sym typeface="Poppins"/>
                      </a:endParaRP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400" u="none" strike="noStrike" cap="none" dirty="0">
                          <a:latin typeface="Poppins"/>
                          <a:ea typeface="Poppins"/>
                          <a:cs typeface="Poppins"/>
                          <a:sym typeface="Poppins"/>
                        </a:rPr>
                        <a:t>100%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5875">
                <a:tc vMerge="1">
                  <a:txBody>
                    <a:bodyPr/>
                    <a:lstStyle/>
                    <a:p>
                      <a:pPr marL="0" marR="0" lvl="0" indent="0" algn="l" rtl="0">
                        <a:lnSpc>
                          <a:spcPct val="100000"/>
                        </a:lnSpc>
                        <a:spcBef>
                          <a:spcPts val="0"/>
                        </a:spcBef>
                        <a:spcAft>
                          <a:spcPts val="0"/>
                        </a:spcAft>
                        <a:buNone/>
                      </a:pPr>
                      <a:endParaRPr lang="en-US" dirty="0"/>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dirty="0">
                          <a:solidFill>
                            <a:schemeClr val="tx1"/>
                          </a:solidFill>
                        </a:rPr>
                        <a:t>No. of Activities Conducted</a:t>
                      </a:r>
                      <a:endParaRPr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dirty="0"/>
                        <a:t>N/A</a:t>
                      </a:r>
                      <a:endParaRPr dirty="0"/>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Conducted February 2025</a:t>
                      </a: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5875">
                <a:tc rowSpan="4">
                  <a:txBody>
                    <a:bodyPr/>
                    <a:lstStyle/>
                    <a:p>
                      <a:pPr marL="0" marR="0" lvl="0" indent="0" algn="l" rtl="0">
                        <a:lnSpc>
                          <a:spcPct val="100000"/>
                        </a:lnSpc>
                        <a:spcBef>
                          <a:spcPts val="0"/>
                        </a:spcBef>
                        <a:spcAft>
                          <a:spcPts val="0"/>
                        </a:spcAft>
                        <a:buNone/>
                      </a:pPr>
                      <a:r>
                        <a:rPr lang="en-US" sz="1400" u="none" strike="noStrike" cap="none" dirty="0" err="1">
                          <a:sym typeface="Poppins"/>
                        </a:rPr>
                        <a:t>IPEd</a:t>
                      </a:r>
                      <a:r>
                        <a:rPr lang="en-US" sz="1400" u="none" strike="noStrike" cap="none" dirty="0">
                          <a:sym typeface="Poppins"/>
                        </a:rPr>
                        <a:t> (Indigenous Peoples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dirty="0">
                          <a:solidFill>
                            <a:schemeClr val="tx1"/>
                          </a:solidFill>
                        </a:rPr>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40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40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dirty="0"/>
                        <a:t>40</a:t>
                      </a:r>
                      <a:endParaRPr dirty="0"/>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100.00%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N/A</a:t>
                      </a: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solidFill>
                            <a:schemeClr val="tx1"/>
                          </a:solidFill>
                        </a:rPr>
                        <a:t>No. of Enrolment </a:t>
                      </a:r>
                      <a:endParaRPr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1626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N/A</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endParaRPr dirty="0"/>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N/A</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N/A</a:t>
                      </a: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72620"/>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dirty="0"/>
                        <a:t>No. of Activities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3</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3</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dirty="0"/>
                        <a:t>N/A</a:t>
                      </a:r>
                      <a:endParaRPr dirty="0"/>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Completed last January and February 2025</a:t>
                      </a: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5403316"/>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dirty="0"/>
                        <a:t>No. of Schools with program support funds (PSF) received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N/A</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N/A</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dirty="0"/>
                        <a:t>N/A</a:t>
                      </a:r>
                      <a:endParaRPr dirty="0"/>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N/A</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N/A</a:t>
                      </a: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6749341"/>
                  </a:ext>
                </a:extLst>
              </a:tr>
            </a:tbl>
          </a:graphicData>
        </a:graphic>
      </p:graphicFrame>
    </p:spTree>
    <p:extLst>
      <p:ext uri="{BB962C8B-B14F-4D97-AF65-F5344CB8AC3E}">
        <p14:creationId xmlns:p14="http://schemas.microsoft.com/office/powerpoint/2010/main" val="903941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F52809-7F29-44D6-CD94-35FD70806CC7}"/>
            </a:ext>
          </a:extLst>
        </p:cNvPr>
        <p:cNvGrpSpPr/>
        <p:nvPr/>
      </p:nvGrpSpPr>
      <p:grpSpPr>
        <a:xfrm>
          <a:off x="0" y="0"/>
          <a:ext cx="0" cy="0"/>
          <a:chOff x="0" y="0"/>
          <a:chExt cx="0" cy="0"/>
        </a:xfrm>
      </p:grpSpPr>
      <p:graphicFrame>
        <p:nvGraphicFramePr>
          <p:cNvPr id="3" name="Google Shape;202;p6">
            <a:extLst>
              <a:ext uri="{FF2B5EF4-FFF2-40B4-BE49-F238E27FC236}">
                <a16:creationId xmlns:a16="http://schemas.microsoft.com/office/drawing/2014/main" id="{E1AE03FC-F92D-F4E0-E283-97C09C1F0373}"/>
              </a:ext>
            </a:extLst>
          </p:cNvPr>
          <p:cNvGraphicFramePr/>
          <p:nvPr>
            <p:extLst>
              <p:ext uri="{D42A27DB-BD31-4B8C-83A1-F6EECF244321}">
                <p14:modId xmlns:p14="http://schemas.microsoft.com/office/powerpoint/2010/main" val="2461578244"/>
              </p:ext>
            </p:extLst>
          </p:nvPr>
        </p:nvGraphicFramePr>
        <p:xfrm>
          <a:off x="1201478" y="173245"/>
          <a:ext cx="10675089" cy="6461707"/>
        </p:xfrm>
        <a:graphic>
          <a:graphicData uri="http://schemas.openxmlformats.org/drawingml/2006/table">
            <a:tbl>
              <a:tblPr firstRow="1" bandRow="1">
                <a:tableStyleId>{87BBE217-31D9-4F7C-999F-5D909A147C1F}</a:tableStyleId>
              </a:tblPr>
              <a:tblGrid>
                <a:gridCol w="2486506">
                  <a:extLst>
                    <a:ext uri="{9D8B030D-6E8A-4147-A177-3AD203B41FA5}">
                      <a16:colId xmlns:a16="http://schemas.microsoft.com/office/drawing/2014/main" val="20000"/>
                    </a:ext>
                  </a:extLst>
                </a:gridCol>
                <a:gridCol w="2202053">
                  <a:extLst>
                    <a:ext uri="{9D8B030D-6E8A-4147-A177-3AD203B41FA5}">
                      <a16:colId xmlns:a16="http://schemas.microsoft.com/office/drawing/2014/main" val="20001"/>
                    </a:ext>
                  </a:extLst>
                </a:gridCol>
                <a:gridCol w="1083278">
                  <a:extLst>
                    <a:ext uri="{9D8B030D-6E8A-4147-A177-3AD203B41FA5}">
                      <a16:colId xmlns:a16="http://schemas.microsoft.com/office/drawing/2014/main" val="20002"/>
                    </a:ext>
                  </a:extLst>
                </a:gridCol>
                <a:gridCol w="973257">
                  <a:extLst>
                    <a:ext uri="{9D8B030D-6E8A-4147-A177-3AD203B41FA5}">
                      <a16:colId xmlns:a16="http://schemas.microsoft.com/office/drawing/2014/main" val="20003"/>
                    </a:ext>
                  </a:extLst>
                </a:gridCol>
                <a:gridCol w="973257">
                  <a:extLst>
                    <a:ext uri="{9D8B030D-6E8A-4147-A177-3AD203B41FA5}">
                      <a16:colId xmlns:a16="http://schemas.microsoft.com/office/drawing/2014/main" val="3301659555"/>
                    </a:ext>
                  </a:extLst>
                </a:gridCol>
                <a:gridCol w="947867">
                  <a:extLst>
                    <a:ext uri="{9D8B030D-6E8A-4147-A177-3AD203B41FA5}">
                      <a16:colId xmlns:a16="http://schemas.microsoft.com/office/drawing/2014/main" val="20004"/>
                    </a:ext>
                  </a:extLst>
                </a:gridCol>
                <a:gridCol w="2008871">
                  <a:extLst>
                    <a:ext uri="{9D8B030D-6E8A-4147-A177-3AD203B41FA5}">
                      <a16:colId xmlns:a16="http://schemas.microsoft.com/office/drawing/2014/main" val="20005"/>
                    </a:ext>
                  </a:extLst>
                </a:gridCol>
              </a:tblGrid>
              <a:tr h="305252">
                <a:tc rowSpan="3">
                  <a:txBody>
                    <a:bodyPr/>
                    <a:lstStyle/>
                    <a:p>
                      <a:pPr marL="0" marR="0" lvl="0" indent="0" algn="ctr" rtl="0">
                        <a:lnSpc>
                          <a:spcPct val="100000"/>
                        </a:lnSpc>
                        <a:spcBef>
                          <a:spcPts val="0"/>
                        </a:spcBef>
                        <a:spcAft>
                          <a:spcPts val="0"/>
                        </a:spcAft>
                        <a:buNone/>
                      </a:pPr>
                      <a:r>
                        <a:rPr lang="en-US" sz="1400" b="1" u="none" strike="noStrike" cap="none" dirty="0">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5">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sym typeface="Poppins"/>
                        </a:rPr>
                        <a:t>Reasons for</a:t>
                      </a:r>
                      <a:r>
                        <a:rPr lang="en-US" sz="1400" b="1" u="none" strike="noStrike" cap="none" dirty="0"/>
                        <a:t> </a:t>
                      </a:r>
                      <a:endParaRPr/>
                    </a:p>
                    <a:p>
                      <a:pPr marL="0" marR="0" lvl="0" indent="0" algn="ctr" rtl="0">
                        <a:lnSpc>
                          <a:spcPct val="100000"/>
                        </a:lnSpc>
                        <a:spcBef>
                          <a:spcPts val="0"/>
                        </a:spcBef>
                        <a:spcAft>
                          <a:spcPts val="0"/>
                        </a:spcAft>
                        <a:buNone/>
                      </a:pPr>
                      <a:r>
                        <a:rPr lang="en-US" sz="1400" b="1" u="none" strike="noStrike" cap="none" dirty="0">
                          <a:sym typeface="Poppins"/>
                        </a:rPr>
                        <a:t>over/underperformance</a:t>
                      </a:r>
                      <a:endParaRPr dirty="0"/>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9856">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 Target</a:t>
                      </a:r>
                      <a:endParaRPr lang="en-US"/>
                    </a:p>
                    <a:p>
                      <a:pPr marL="0" marR="0" lvl="0" indent="0" algn="ctr" rtl="0">
                        <a:lnSpc>
                          <a:spcPct val="100000"/>
                        </a:lnSpc>
                        <a:spcBef>
                          <a:spcPts val="0"/>
                        </a:spcBef>
                        <a:spcAft>
                          <a:spcPts val="0"/>
                        </a:spcAft>
                        <a:buNone/>
                      </a:pPr>
                      <a:r>
                        <a:rPr lang="en-US" sz="1400" b="1" u="none" strike="noStrike" cap="none" dirty="0">
                          <a:solidFill>
                            <a:schemeClr val="dk1"/>
                          </a:solidFill>
                        </a:rPr>
                        <a:t>(Annual)</a:t>
                      </a:r>
                      <a:endParaRPr lang="en-US"/>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sym typeface="Poppins"/>
                        </a:rPr>
                        <a:t>Accomplishment </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40021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rPr>
                        <a:t>Q1</a:t>
                      </a:r>
                      <a:endParaRPr sz="1200" b="1" u="none" strike="noStrike" cap="none" dirty="0">
                        <a:solidFill>
                          <a:schemeClr val="dk1"/>
                        </a:solidFill>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rPr>
                        <a:t>Q2</a:t>
                      </a:r>
                      <a:endParaRPr sz="1200" b="1" u="none" strike="noStrike" cap="none" dirty="0">
                        <a:solidFill>
                          <a:schemeClr val="dk1"/>
                        </a:solidFill>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556039">
                <a:tc rowSpan="2">
                  <a:txBody>
                    <a:bodyPr/>
                    <a:lstStyle/>
                    <a:p>
                      <a:pPr marL="0" marR="0" lvl="0" indent="0" algn="l" rtl="0">
                        <a:lnSpc>
                          <a:spcPct val="100000"/>
                        </a:lnSpc>
                        <a:spcBef>
                          <a:spcPts val="0"/>
                        </a:spcBef>
                        <a:spcAft>
                          <a:spcPts val="0"/>
                        </a:spcAft>
                        <a:buNone/>
                      </a:pPr>
                      <a:r>
                        <a:rPr lang="en-US" sz="1200" u="none" strike="noStrike" cap="none" dirty="0">
                          <a:sym typeface="Poppins"/>
                        </a:rPr>
                        <a:t>MG (Multigrade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dirty="0">
                          <a:solidFill>
                            <a:schemeClr val="tx1"/>
                          </a:solidFill>
                        </a:rPr>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dirty="0"/>
                        <a:t>2</a:t>
                      </a:r>
                      <a:endParaRPr sz="1200" dirty="0"/>
                    </a:p>
                  </a:txBody>
                  <a:tcPr marL="91450" marR="91450" marT="45724" marB="45724"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None/>
                      </a:pPr>
                      <a:r>
                        <a:rPr lang="en-US" sz="1200" dirty="0"/>
                        <a:t>100%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31868">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solidFill>
                            <a:schemeClr val="tx1"/>
                          </a:solidFill>
                        </a:rPr>
                        <a:t>No. of Enrolment </a:t>
                      </a:r>
                      <a:endParaRPr sz="1200"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200" u="none" strike="noStrike" cap="none" dirty="0">
                          <a:latin typeface="Poppins"/>
                          <a:ea typeface="Poppins"/>
                          <a:cs typeface="Poppins"/>
                          <a:sym typeface="Poppins"/>
                        </a:rPr>
                        <a:t>123</a:t>
                      </a:r>
                      <a:endParaRPr sz="12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200" u="none" strike="noStrike" cap="none" dirty="0">
                          <a:latin typeface="Poppins"/>
                          <a:ea typeface="Poppins"/>
                          <a:cs typeface="Poppins"/>
                          <a:sym typeface="Poppins"/>
                        </a:rPr>
                        <a:t>123</a:t>
                      </a:r>
                      <a:endParaRPr sz="12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sz="1200" u="none" strike="noStrike" cap="none" dirty="0">
                          <a:latin typeface="Poppins"/>
                          <a:ea typeface="Poppins"/>
                          <a:cs typeface="Poppins"/>
                          <a:sym typeface="Poppins"/>
                        </a:rPr>
                        <a:t>123</a:t>
                      </a:r>
                      <a:endParaRPr sz="1200" u="none" strike="noStrike" cap="none" dirty="0">
                        <a:latin typeface="Poppins"/>
                        <a:ea typeface="Poppins"/>
                        <a:cs typeface="Poppins"/>
                        <a:sym typeface="Poppins"/>
                      </a:endParaRPr>
                    </a:p>
                  </a:txBody>
                  <a:tcPr marL="91450" marR="91450" marT="45724" marB="45724"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u="none" strike="noStrike" cap="none" dirty="0">
                          <a:latin typeface="Poppins"/>
                          <a:ea typeface="Poppins"/>
                          <a:cs typeface="Poppins"/>
                          <a:sym typeface="Poppins"/>
                        </a:rPr>
                        <a:t>100%</a:t>
                      </a:r>
                      <a:endParaRPr sz="12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43817">
                <a:tc rowSpan="5">
                  <a:txBody>
                    <a:bodyPr/>
                    <a:lstStyle/>
                    <a:p>
                      <a:pPr marL="0" marR="0" lvl="0" indent="0" algn="l" rtl="0">
                        <a:lnSpc>
                          <a:spcPct val="100000"/>
                        </a:lnSpc>
                        <a:spcBef>
                          <a:spcPts val="0"/>
                        </a:spcBef>
                        <a:spcAft>
                          <a:spcPts val="0"/>
                        </a:spcAft>
                        <a:buNone/>
                      </a:pPr>
                      <a:r>
                        <a:rPr lang="en-US" sz="1200" u="none" strike="noStrike" cap="none" dirty="0">
                          <a:sym typeface="Poppins"/>
                        </a:rPr>
                        <a:t>ALS (Alternative Learning System)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chemeClr val="tx1"/>
                          </a:solidFill>
                          <a:latin typeface="Poppins" panose="00000500000000000000" pitchFamily="2" charset="0"/>
                          <a:cs typeface="Poppins" panose="00000500000000000000" pitchFamily="2" charset="0"/>
                        </a:rPr>
                        <a:t>No. of Schools Offering the Program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200" dirty="0"/>
                        <a:t>42 CLCs</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200" dirty="0"/>
                        <a:t>42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42</a:t>
                      </a:r>
                      <a:endParaRPr sz="1200" dirty="0"/>
                    </a:p>
                  </a:txBody>
                  <a:tcPr marL="91450" marR="91450" marT="45724" marB="45724"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100.00%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93994">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chemeClr val="tx1"/>
                          </a:solidFill>
                          <a:latin typeface="Poppins" panose="00000500000000000000" pitchFamily="2" charset="0"/>
                          <a:cs typeface="Poppins" panose="00000500000000000000" pitchFamily="2" charset="0"/>
                        </a:rPr>
                        <a:t>No. of Enrolment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200" dirty="0"/>
                        <a:t>975</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748</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748</a:t>
                      </a:r>
                      <a:endParaRPr sz="1200" dirty="0"/>
                    </a:p>
                  </a:txBody>
                  <a:tcPr marL="91450" marR="91450" marT="45724" marB="45724"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76.72%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dirty="0"/>
                        <a:t>Presence of Nearby Integrated Schools </a:t>
                      </a: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72620"/>
                  </a:ext>
                </a:extLst>
              </a:tr>
              <a:tr h="443817">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chemeClr val="tx1"/>
                          </a:solidFill>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1</a:t>
                      </a:r>
                      <a:endParaRPr sz="1200" dirty="0"/>
                    </a:p>
                  </a:txBody>
                  <a:tcPr marL="91450" marR="91450" marT="45724" marB="45724"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100&gt;00%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5403316"/>
                  </a:ext>
                </a:extLst>
              </a:tr>
              <a:tr h="621353">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u="none" strike="noStrike" cap="none" dirty="0">
                          <a:solidFill>
                            <a:schemeClr val="tx1"/>
                          </a:solidFill>
                          <a:latin typeface="Poppins"/>
                          <a:ea typeface="Poppins"/>
                          <a:cs typeface="Poppins"/>
                          <a:sym typeface="Poppins"/>
                        </a:rPr>
                        <a:t>No. of ALS teachers with paid transportation and teaching aid allowance</a:t>
                      </a:r>
                      <a:endParaRPr sz="1200"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200" dirty="0"/>
                        <a:t>20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200" dirty="0"/>
                        <a:t>20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20</a:t>
                      </a:r>
                      <a:endParaRPr sz="1200" dirty="0"/>
                    </a:p>
                  </a:txBody>
                  <a:tcPr marL="91450" marR="91450" marT="45724" marB="45724"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100.00%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2914160"/>
                  </a:ext>
                </a:extLst>
              </a:tr>
              <a:tr h="621353">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u="none" strike="noStrike" cap="none" dirty="0">
                          <a:solidFill>
                            <a:schemeClr val="tx1"/>
                          </a:solidFill>
                          <a:latin typeface="Poppins"/>
                          <a:ea typeface="Poppins"/>
                          <a:cs typeface="Poppins"/>
                          <a:sym typeface="Poppins"/>
                        </a:rPr>
                        <a:t>No. of CAIs teachers with paid transportation and teaching aid allowance</a:t>
                      </a:r>
                      <a:endParaRPr sz="1200"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N/A</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200" dirty="0"/>
                        <a:t>N/A</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N/A</a:t>
                      </a:r>
                      <a:endParaRPr sz="1200" dirty="0"/>
                    </a:p>
                  </a:txBody>
                  <a:tcPr marL="91450" marR="91450" marT="45724" marB="45724"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N/A</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N/A</a:t>
                      </a: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4783008"/>
                  </a:ext>
                </a:extLst>
              </a:tr>
              <a:tr h="443817">
                <a:tc rowSpan="4">
                  <a:txBody>
                    <a:bodyPr/>
                    <a:lstStyle/>
                    <a:p>
                      <a:pPr marL="0" marR="0" lvl="0" indent="0" algn="l" rtl="0">
                        <a:lnSpc>
                          <a:spcPct val="100000"/>
                        </a:lnSpc>
                        <a:spcBef>
                          <a:spcPts val="0"/>
                        </a:spcBef>
                        <a:spcAft>
                          <a:spcPts val="0"/>
                        </a:spcAft>
                        <a:buNone/>
                      </a:pPr>
                      <a:r>
                        <a:rPr lang="en-US" sz="1200" u="none" strike="noStrike" cap="none" dirty="0">
                          <a:sym typeface="Poppins"/>
                        </a:rPr>
                        <a:t>MEP (Madrasah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chemeClr val="tx1"/>
                          </a:solidFill>
                          <a:latin typeface="Poppins" panose="00000500000000000000" pitchFamily="2" charset="0"/>
                          <a:cs typeface="Poppins" panose="00000500000000000000" pitchFamily="2" charset="0"/>
                        </a:rPr>
                        <a:t>No. of Schools Offering the Program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200" dirty="0"/>
                        <a:t>1</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1</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100.00%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2264283"/>
                  </a:ext>
                </a:extLst>
              </a:tr>
              <a:tr h="393994">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chemeClr val="tx1"/>
                          </a:solidFill>
                          <a:latin typeface="Poppins" panose="00000500000000000000" pitchFamily="2" charset="0"/>
                          <a:cs typeface="Poppins" panose="00000500000000000000" pitchFamily="2" charset="0"/>
                        </a:rPr>
                        <a:t>No. of Enrolment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sz="1200" dirty="0"/>
                        <a:t>58</a:t>
                      </a:r>
                      <a:endParaRPr sz="1200" dirty="0" err="1"/>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58</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dirty="0"/>
                        <a:t>58</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100.00%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1474795"/>
                  </a:ext>
                </a:extLst>
              </a:tr>
              <a:tr h="393994">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chemeClr val="tx1"/>
                          </a:solidFill>
                          <a:latin typeface="Poppins" panose="00000500000000000000" pitchFamily="2" charset="0"/>
                          <a:cs typeface="Poppins" panose="00000500000000000000" pitchFamily="2" charset="0"/>
                        </a:rPr>
                        <a:t>No. of </a:t>
                      </a:r>
                      <a:r>
                        <a:rPr lang="en-US" sz="1200" dirty="0" err="1">
                          <a:solidFill>
                            <a:schemeClr val="tx1"/>
                          </a:solidFill>
                          <a:latin typeface="Poppins" panose="00000500000000000000" pitchFamily="2" charset="0"/>
                          <a:cs typeface="Poppins" panose="00000500000000000000" pitchFamily="2" charset="0"/>
                        </a:rPr>
                        <a:t>Asatidz</a:t>
                      </a:r>
                      <a:r>
                        <a:rPr lang="en-US" sz="1200" dirty="0">
                          <a:solidFill>
                            <a:schemeClr val="tx1"/>
                          </a:solidFill>
                          <a:latin typeface="Poppins" panose="00000500000000000000" pitchFamily="2" charset="0"/>
                          <a:cs typeface="Poppins" panose="00000500000000000000" pitchFamily="2" charset="0"/>
                        </a:rPr>
                        <a:t> paid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dirty="0"/>
                        <a:t>2</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100.00%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4471707"/>
                  </a:ext>
                </a:extLst>
              </a:tr>
              <a:tr h="621353">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chemeClr val="tx1"/>
                          </a:solidFill>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SzPts val="1400"/>
                        <a:buFont typeface="Arial"/>
                        <a:buNone/>
                      </a:pPr>
                      <a:r>
                        <a:rPr lang="en-US" sz="1200" dirty="0"/>
                        <a:t>1</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SzPts val="1400"/>
                        <a:buFont typeface="Arial"/>
                        <a:buNone/>
                      </a:pPr>
                      <a:r>
                        <a:rPr lang="en-US" sz="1200" dirty="0"/>
                        <a:t>N/A</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sz="1200" dirty="0"/>
                        <a:t>N/A</a:t>
                      </a: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SzPts val="1400"/>
                        <a:buFont typeface="Arial"/>
                        <a:buNone/>
                      </a:pPr>
                      <a:r>
                        <a:rPr lang="en-US" sz="1200" dirty="0"/>
                        <a:t>N/A</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Poppins"/>
                          <a:cs typeface="Poppins"/>
                          <a:sym typeface="Arial"/>
                        </a:rPr>
                        <a:t>Already conducted in 2024</a:t>
                      </a:r>
                    </a:p>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573627"/>
                  </a:ext>
                </a:extLst>
              </a:tr>
            </a:tbl>
          </a:graphicData>
        </a:graphic>
      </p:graphicFrame>
    </p:spTree>
    <p:extLst>
      <p:ext uri="{BB962C8B-B14F-4D97-AF65-F5344CB8AC3E}">
        <p14:creationId xmlns:p14="http://schemas.microsoft.com/office/powerpoint/2010/main" val="3892563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5A8310-348A-45B7-0737-4DEB8C4811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F45062-37AB-5193-1843-8AC8E7B1A4E1}"/>
              </a:ext>
            </a:extLst>
          </p:cNvPr>
          <p:cNvSpPr txBox="1">
            <a:spLocks/>
          </p:cNvSpPr>
          <p:nvPr/>
        </p:nvSpPr>
        <p:spPr>
          <a:xfrm>
            <a:off x="1573617" y="2186390"/>
            <a:ext cx="10143461"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rPr>
              <a:t>Quality</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2400" i="1" cap="none" dirty="0">
                <a:solidFill>
                  <a:srgbClr val="1F497D">
                    <a:lumMod val="75000"/>
                  </a:srgbClr>
                </a:solidFill>
                <a:latin typeface="Congenial Black" panose="02000503040000020004" pitchFamily="2" charset="0"/>
              </a:rPr>
              <a:t>IO: Learners complete K-12 basic education, having successfully attained all learning standards that equip them with the necessary skills and attributes to pursue their chosen paths</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dirty="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2834451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BC8D3F-E763-DDD7-6B93-261B0B305442}"/>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66092778-6BA7-0C09-153E-7008D85A4F44}"/>
              </a:ext>
            </a:extLst>
          </p:cNvPr>
          <p:cNvGraphicFramePr/>
          <p:nvPr>
            <p:extLst>
              <p:ext uri="{D42A27DB-BD31-4B8C-83A1-F6EECF244321}">
                <p14:modId xmlns:p14="http://schemas.microsoft.com/office/powerpoint/2010/main" val="2464663663"/>
              </p:ext>
            </p:extLst>
          </p:nvPr>
        </p:nvGraphicFramePr>
        <p:xfrm>
          <a:off x="1218882" y="701740"/>
          <a:ext cx="10462434" cy="3341420"/>
        </p:xfrm>
        <a:graphic>
          <a:graphicData uri="http://schemas.openxmlformats.org/drawingml/2006/table">
            <a:tbl>
              <a:tblPr firstRow="1" bandRow="1">
                <a:noFill/>
                <a:tableStyleId>{87BBE217-31D9-4F7C-999F-5D909A147C1F}</a:tableStyleId>
              </a:tblPr>
              <a:tblGrid>
                <a:gridCol w="2260552">
                  <a:extLst>
                    <a:ext uri="{9D8B030D-6E8A-4147-A177-3AD203B41FA5}">
                      <a16:colId xmlns:a16="http://schemas.microsoft.com/office/drawing/2014/main" val="20000"/>
                    </a:ext>
                  </a:extLst>
                </a:gridCol>
                <a:gridCol w="1243728">
                  <a:extLst>
                    <a:ext uri="{9D8B030D-6E8A-4147-A177-3AD203B41FA5}">
                      <a16:colId xmlns:a16="http://schemas.microsoft.com/office/drawing/2014/main" val="20001"/>
                    </a:ext>
                  </a:extLst>
                </a:gridCol>
                <a:gridCol w="1016831">
                  <a:extLst>
                    <a:ext uri="{9D8B030D-6E8A-4147-A177-3AD203B41FA5}">
                      <a16:colId xmlns:a16="http://schemas.microsoft.com/office/drawing/2014/main" val="20002"/>
                    </a:ext>
                  </a:extLst>
                </a:gridCol>
                <a:gridCol w="1142885">
                  <a:extLst>
                    <a:ext uri="{9D8B030D-6E8A-4147-A177-3AD203B41FA5}">
                      <a16:colId xmlns:a16="http://schemas.microsoft.com/office/drawing/2014/main" val="20003"/>
                    </a:ext>
                  </a:extLst>
                </a:gridCol>
                <a:gridCol w="1142885">
                  <a:extLst>
                    <a:ext uri="{9D8B030D-6E8A-4147-A177-3AD203B41FA5}">
                      <a16:colId xmlns:a16="http://schemas.microsoft.com/office/drawing/2014/main" val="1371076164"/>
                    </a:ext>
                  </a:extLst>
                </a:gridCol>
                <a:gridCol w="974814">
                  <a:extLst>
                    <a:ext uri="{9D8B030D-6E8A-4147-A177-3AD203B41FA5}">
                      <a16:colId xmlns:a16="http://schemas.microsoft.com/office/drawing/2014/main" val="20004"/>
                    </a:ext>
                  </a:extLst>
                </a:gridCol>
                <a:gridCol w="2680739">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over/underperformance</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0" u="none" strike="noStrike" cap="none" dirty="0">
                          <a:solidFill>
                            <a:schemeClr val="dk1"/>
                          </a:solidFill>
                          <a:latin typeface="Poppins"/>
                          <a:ea typeface="Poppins"/>
                          <a:cs typeface="Poppins"/>
                          <a:sym typeface="Poppins"/>
                        </a:rPr>
                        <a:t> </a:t>
                      </a:r>
                      <a:r>
                        <a:rPr lang="en-US" sz="1400" b="0" u="none" strike="noStrike" cap="none" dirty="0">
                          <a:solidFill>
                            <a:schemeClr val="dk1"/>
                          </a:solidFill>
                        </a:rPr>
                        <a:t>Physical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Accomplishment </a:t>
                      </a:r>
                      <a:endParaRPr sz="1400" b="1" u="none" strike="noStrike" cap="none">
                        <a:solidFill>
                          <a:schemeClr val="dk1"/>
                        </a:solidFill>
                        <a:latin typeface="Poppins"/>
                        <a:cs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2">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latin typeface="Poppins"/>
                          <a:ea typeface="Poppins"/>
                          <a:cs typeface="Poppins"/>
                          <a:sym typeface="Poppins"/>
                        </a:rPr>
                        <a:t>Learning Tools Equipment (LTE) – Science and Mathematics (SM)</a:t>
                      </a:r>
                      <a:endParaRPr dirty="0"/>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latin typeface="Poppins"/>
                          <a:ea typeface="Poppins"/>
                          <a:cs typeface="Poppins"/>
                          <a:sym typeface="Poppins"/>
                        </a:rPr>
                        <a:t>No. of tools and equipment delivered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dirty="0"/>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learners benefiting the program</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3 schools SJIS, SPNHS, ICSHS</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3 schools </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3844933655"/>
                  </a:ext>
                </a:extLst>
              </a:tr>
            </a:tbl>
          </a:graphicData>
        </a:graphic>
      </p:graphicFrame>
    </p:spTree>
    <p:extLst>
      <p:ext uri="{BB962C8B-B14F-4D97-AF65-F5344CB8AC3E}">
        <p14:creationId xmlns:p14="http://schemas.microsoft.com/office/powerpoint/2010/main" val="420688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A88AAE-BFCD-939C-1BE0-577C5015FFB3}"/>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8BBF4DA3-58B5-95F6-1BB7-53FDE0ADD2F6}"/>
              </a:ext>
            </a:extLst>
          </p:cNvPr>
          <p:cNvGraphicFramePr/>
          <p:nvPr>
            <p:extLst>
              <p:ext uri="{D42A27DB-BD31-4B8C-83A1-F6EECF244321}">
                <p14:modId xmlns:p14="http://schemas.microsoft.com/office/powerpoint/2010/main" val="2431951565"/>
              </p:ext>
            </p:extLst>
          </p:nvPr>
        </p:nvGraphicFramePr>
        <p:xfrm>
          <a:off x="1180214" y="615270"/>
          <a:ext cx="10823926" cy="3798640"/>
        </p:xfrm>
        <a:graphic>
          <a:graphicData uri="http://schemas.openxmlformats.org/drawingml/2006/table">
            <a:tbl>
              <a:tblPr firstRow="1" bandRow="1">
                <a:noFill/>
                <a:tableStyleId>{87BBE217-31D9-4F7C-999F-5D909A147C1F}</a:tableStyleId>
              </a:tblPr>
              <a:tblGrid>
                <a:gridCol w="2528696">
                  <a:extLst>
                    <a:ext uri="{9D8B030D-6E8A-4147-A177-3AD203B41FA5}">
                      <a16:colId xmlns:a16="http://schemas.microsoft.com/office/drawing/2014/main" val="20000"/>
                    </a:ext>
                  </a:extLst>
                </a:gridCol>
                <a:gridCol w="1761284">
                  <a:extLst>
                    <a:ext uri="{9D8B030D-6E8A-4147-A177-3AD203B41FA5}">
                      <a16:colId xmlns:a16="http://schemas.microsoft.com/office/drawing/2014/main" val="20001"/>
                    </a:ext>
                  </a:extLst>
                </a:gridCol>
                <a:gridCol w="1143104">
                  <a:extLst>
                    <a:ext uri="{9D8B030D-6E8A-4147-A177-3AD203B41FA5}">
                      <a16:colId xmlns:a16="http://schemas.microsoft.com/office/drawing/2014/main" val="20002"/>
                    </a:ext>
                  </a:extLst>
                </a:gridCol>
                <a:gridCol w="1271548">
                  <a:extLst>
                    <a:ext uri="{9D8B030D-6E8A-4147-A177-3AD203B41FA5}">
                      <a16:colId xmlns:a16="http://schemas.microsoft.com/office/drawing/2014/main" val="20003"/>
                    </a:ext>
                  </a:extLst>
                </a:gridCol>
                <a:gridCol w="844515">
                  <a:extLst>
                    <a:ext uri="{9D8B030D-6E8A-4147-A177-3AD203B41FA5}">
                      <a16:colId xmlns:a16="http://schemas.microsoft.com/office/drawing/2014/main" val="2900168213"/>
                    </a:ext>
                  </a:extLst>
                </a:gridCol>
                <a:gridCol w="876718">
                  <a:extLst>
                    <a:ext uri="{9D8B030D-6E8A-4147-A177-3AD203B41FA5}">
                      <a16:colId xmlns:a16="http://schemas.microsoft.com/office/drawing/2014/main" val="20004"/>
                    </a:ext>
                  </a:extLst>
                </a:gridCol>
                <a:gridCol w="2398061">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Accomplishment </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2">
                  <a:txBody>
                    <a:bodyPr/>
                    <a:lstStyle/>
                    <a:p>
                      <a:pPr marL="0" lvl="0" indent="0" algn="l" rtl="0">
                        <a:spcBef>
                          <a:spcPts val="0"/>
                        </a:spcBef>
                        <a:spcAft>
                          <a:spcPts val="0"/>
                        </a:spcAft>
                        <a:buNone/>
                      </a:pPr>
                      <a:r>
                        <a:rPr lang="en-US" dirty="0">
                          <a:solidFill>
                            <a:schemeClr val="dk1"/>
                          </a:solidFill>
                          <a:latin typeface="Poppins"/>
                          <a:ea typeface="Poppins"/>
                          <a:cs typeface="Poppins"/>
                          <a:sym typeface="Poppins"/>
                        </a:rPr>
                        <a:t>Learning Tools Equipment (LTE) – Tech-</a:t>
                      </a:r>
                      <a:r>
                        <a:rPr lang="en-US" err="1">
                          <a:solidFill>
                            <a:schemeClr val="dk1"/>
                          </a:solidFill>
                          <a:latin typeface="Poppins"/>
                          <a:ea typeface="Poppins"/>
                          <a:cs typeface="Poppins"/>
                          <a:sym typeface="Poppins"/>
                        </a:rPr>
                        <a:t>Voc</a:t>
                      </a:r>
                      <a:r>
                        <a:rPr lang="en-US" dirty="0">
                          <a:solidFill>
                            <a:schemeClr val="dk1"/>
                          </a:solidFill>
                          <a:latin typeface="Poppins"/>
                          <a:ea typeface="Poppins"/>
                          <a:cs typeface="Poppins"/>
                          <a:sym typeface="Poppins"/>
                        </a:rPr>
                        <a:t> and Livelihood(TVL) Equipment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No. of tools and equipment delivered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74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0</a:t>
                      </a:r>
                    </a:p>
                    <a:p>
                      <a:pPr marL="0" marR="0" lvl="0" indent="0" algn="ctr" rtl="0">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71</a:t>
                      </a:r>
                    </a:p>
                    <a:p>
                      <a:pPr marL="0" lvl="0" indent="0" algn="ctr">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95.95%</a:t>
                      </a:r>
                    </a:p>
                    <a:p>
                      <a:pPr marL="0" marR="0" lvl="0" indent="0" algn="ctr" rtl="0">
                        <a:lnSpc>
                          <a:spcPct val="100000"/>
                        </a:lnSpc>
                        <a:spcBef>
                          <a:spcPts val="0"/>
                        </a:spcBef>
                        <a:spcAft>
                          <a:spcPts val="0"/>
                        </a:spcAft>
                        <a:buNone/>
                      </a:pP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r>
                        <a:rPr lang="en-US" sz="1050" dirty="0"/>
                        <a:t>The fund was downloaded to ZAHS, and 3 items remain to be delivered</a:t>
                      </a:r>
                      <a:endParaRPr sz="105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dirty="0"/>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dirty="0">
                          <a:solidFill>
                            <a:schemeClr val="tx1"/>
                          </a:solidFill>
                        </a:rPr>
                        <a:t>No. of learners benefiting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19</a:t>
                      </a:r>
                    </a:p>
                    <a:p>
                      <a:pPr marL="0" marR="0" lvl="0" indent="0" algn="ctr" rtl="0">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19</a:t>
                      </a:r>
                    </a:p>
                    <a:p>
                      <a:pPr marL="0" marR="0" lvl="0" indent="0" algn="ctr" rtl="0">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19</a:t>
                      </a:r>
                    </a:p>
                    <a:p>
                      <a:pPr marL="0" lvl="0" indent="0" algn="ctr">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100%</a:t>
                      </a:r>
                    </a:p>
                    <a:p>
                      <a:pPr marL="0" marR="0" lvl="0" indent="0" algn="ctr" rtl="0">
                        <a:lnSpc>
                          <a:spcPct val="100000"/>
                        </a:lnSpc>
                        <a:spcBef>
                          <a:spcPts val="0"/>
                        </a:spcBef>
                        <a:spcAft>
                          <a:spcPts val="0"/>
                        </a:spcAft>
                        <a:buNone/>
                      </a:pP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lgn="ctr">
                      <a:solidFill>
                        <a:srgbClr val="A5A5A5"/>
                      </a:solidFill>
                      <a:prstDash val="solid"/>
                      <a:round/>
                      <a:headEnd type="none" w="sm" len="sm"/>
                      <a:tailEnd type="none" w="sm" len="sm"/>
                    </a:lnR>
                  </a:tcPr>
                </a:tc>
                <a:extLst>
                  <a:ext uri="{0D108BD9-81ED-4DB2-BD59-A6C34878D82A}">
                    <a16:rowId xmlns:a16="http://schemas.microsoft.com/office/drawing/2014/main" val="1949709890"/>
                  </a:ext>
                </a:extLst>
              </a:tr>
              <a:tr h="405875">
                <a:tc rowSpan="2">
                  <a:txBody>
                    <a:bodyPr/>
                    <a:lstStyle/>
                    <a:p>
                      <a:pPr marL="0" lvl="0" indent="0" algn="l" rtl="0">
                        <a:spcBef>
                          <a:spcPts val="0"/>
                        </a:spcBef>
                        <a:spcAft>
                          <a:spcPts val="0"/>
                        </a:spcAft>
                        <a:buNone/>
                      </a:pPr>
                      <a:r>
                        <a:rPr lang="en-US" dirty="0">
                          <a:solidFill>
                            <a:schemeClr val="dk1"/>
                          </a:solidFill>
                          <a:latin typeface="Poppins"/>
                          <a:ea typeface="Poppins"/>
                          <a:cs typeface="Poppins"/>
                          <a:sym typeface="Poppins"/>
                        </a:rPr>
                        <a:t>ELLN (Early Language Literacy and Numeracy)</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Activity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N/A</a:t>
                      </a:r>
                    </a:p>
                    <a:p>
                      <a:pPr marL="0" marR="0" lvl="0" indent="0" algn="l" rtl="0">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N/A</a:t>
                      </a:r>
                    </a:p>
                    <a:p>
                      <a:pPr marL="0" lvl="0" indent="0" algn="l">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N/A</a:t>
                      </a:r>
                    </a:p>
                    <a:p>
                      <a:pPr marL="0" marR="0" lvl="0" indent="0" algn="l" rtl="0">
                        <a:lnSpc>
                          <a:spcPct val="100000"/>
                        </a:lnSpc>
                        <a:spcBef>
                          <a:spcPts val="0"/>
                        </a:spcBef>
                        <a:spcAft>
                          <a:spcPts val="0"/>
                        </a:spcAft>
                        <a:buNone/>
                      </a:pP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500" dirty="0"/>
                        <a:t>100% conducted in 2024</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546086071"/>
                  </a:ext>
                </a:extLst>
              </a:tr>
              <a:tr h="405875">
                <a:tc vMerge="1">
                  <a:txBody>
                    <a:bodyPr/>
                    <a:lstStyle/>
                    <a:p>
                      <a:pPr marL="0" lvl="0" indent="0" algn="l" rtl="0">
                        <a:spcBef>
                          <a:spcPts val="0"/>
                        </a:spcBef>
                        <a:spcAft>
                          <a:spcPts val="0"/>
                        </a:spcAft>
                        <a:buNone/>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teachers trained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105</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N/A</a:t>
                      </a:r>
                    </a:p>
                    <a:p>
                      <a:pPr marL="0" marR="0" lvl="0" indent="0" algn="l" rtl="0">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N/A</a:t>
                      </a:r>
                    </a:p>
                    <a:p>
                      <a:pPr marL="0" lvl="0" indent="0" algn="l">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N/A</a:t>
                      </a:r>
                    </a:p>
                    <a:p>
                      <a:pPr marL="0" marR="0" lvl="0" indent="0" algn="l" rtl="0">
                        <a:lnSpc>
                          <a:spcPct val="100000"/>
                        </a:lnSpc>
                        <a:spcBef>
                          <a:spcPts val="0"/>
                        </a:spcBef>
                        <a:spcAft>
                          <a:spcPts val="0"/>
                        </a:spcAft>
                        <a:buNone/>
                      </a:pP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500" dirty="0"/>
                        <a:t>100% ELLN Trained Teachers </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773017936"/>
                  </a:ext>
                </a:extLst>
              </a:tr>
            </a:tbl>
          </a:graphicData>
        </a:graphic>
      </p:graphicFrame>
    </p:spTree>
    <p:extLst>
      <p:ext uri="{BB962C8B-B14F-4D97-AF65-F5344CB8AC3E}">
        <p14:creationId xmlns:p14="http://schemas.microsoft.com/office/powerpoint/2010/main" val="992160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AD8263-D7E8-D0C1-EC8C-531726C540AF}"/>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48DA0AC6-7805-5840-A2A6-E89ECE3C7431}"/>
              </a:ext>
            </a:extLst>
          </p:cNvPr>
          <p:cNvGraphicFramePr/>
          <p:nvPr>
            <p:extLst>
              <p:ext uri="{D42A27DB-BD31-4B8C-83A1-F6EECF244321}">
                <p14:modId xmlns:p14="http://schemas.microsoft.com/office/powerpoint/2010/main" val="2080091658"/>
              </p:ext>
            </p:extLst>
          </p:nvPr>
        </p:nvGraphicFramePr>
        <p:xfrm>
          <a:off x="1360968" y="660995"/>
          <a:ext cx="10568759" cy="4072950"/>
        </p:xfrm>
        <a:graphic>
          <a:graphicData uri="http://schemas.openxmlformats.org/drawingml/2006/table">
            <a:tbl>
              <a:tblPr firstRow="1" bandRow="1">
                <a:noFill/>
                <a:tableStyleId>{87BBE217-31D9-4F7C-999F-5D909A147C1F}</a:tableStyleId>
              </a:tblPr>
              <a:tblGrid>
                <a:gridCol w="1900523">
                  <a:extLst>
                    <a:ext uri="{9D8B030D-6E8A-4147-A177-3AD203B41FA5}">
                      <a16:colId xmlns:a16="http://schemas.microsoft.com/office/drawing/2014/main" val="20000"/>
                    </a:ext>
                  </a:extLst>
                </a:gridCol>
                <a:gridCol w="1464793">
                  <a:extLst>
                    <a:ext uri="{9D8B030D-6E8A-4147-A177-3AD203B41FA5}">
                      <a16:colId xmlns:a16="http://schemas.microsoft.com/office/drawing/2014/main" val="20001"/>
                    </a:ext>
                  </a:extLst>
                </a:gridCol>
                <a:gridCol w="1010522">
                  <a:extLst>
                    <a:ext uri="{9D8B030D-6E8A-4147-A177-3AD203B41FA5}">
                      <a16:colId xmlns:a16="http://schemas.microsoft.com/office/drawing/2014/main" val="20002"/>
                    </a:ext>
                  </a:extLst>
                </a:gridCol>
                <a:gridCol w="1131042">
                  <a:extLst>
                    <a:ext uri="{9D8B030D-6E8A-4147-A177-3AD203B41FA5}">
                      <a16:colId xmlns:a16="http://schemas.microsoft.com/office/drawing/2014/main" val="20003"/>
                    </a:ext>
                  </a:extLst>
                </a:gridCol>
                <a:gridCol w="1131042">
                  <a:extLst>
                    <a:ext uri="{9D8B030D-6E8A-4147-A177-3AD203B41FA5}">
                      <a16:colId xmlns:a16="http://schemas.microsoft.com/office/drawing/2014/main" val="6966317"/>
                    </a:ext>
                  </a:extLst>
                </a:gridCol>
                <a:gridCol w="1131042">
                  <a:extLst>
                    <a:ext uri="{9D8B030D-6E8A-4147-A177-3AD203B41FA5}">
                      <a16:colId xmlns:a16="http://schemas.microsoft.com/office/drawing/2014/main" val="20004"/>
                    </a:ext>
                  </a:extLst>
                </a:gridCol>
                <a:gridCol w="2799795">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over/underperformance</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Accomplishment </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NASBE (National Assessment Systems for Basic Education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National Assessments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33.33%</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dirty="0"/>
                        <a:t>No ELLNA and NAT G12</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Activities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dirty="0"/>
                        <a:t>To be implemented this Q3</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FLO (Flexible Learning Options)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Schools Provided with Learning Resources</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500" b="0" i="0" u="none" strike="noStrike" kern="0" cap="none" spc="0" normalizeH="0" baseline="0" noProof="0" dirty="0">
                          <a:ln>
                            <a:noFill/>
                          </a:ln>
                          <a:solidFill>
                            <a:srgbClr val="000000"/>
                          </a:solidFill>
                          <a:effectLst/>
                          <a:uLnTx/>
                          <a:uFillTx/>
                          <a:latin typeface="Poppins"/>
                          <a:cs typeface="Poppins"/>
                          <a:sym typeface="Arial"/>
                        </a:rPr>
                        <a:t>Accomplished last 2024 </a:t>
                      </a:r>
                    </a:p>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bl>
          </a:graphicData>
        </a:graphic>
      </p:graphicFrame>
    </p:spTree>
    <p:extLst>
      <p:ext uri="{BB962C8B-B14F-4D97-AF65-F5344CB8AC3E}">
        <p14:creationId xmlns:p14="http://schemas.microsoft.com/office/powerpoint/2010/main" val="2029476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6DDC29-91FB-29C3-9367-B3F927308007}"/>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FB96C6FA-C3C4-D040-4623-20C4305EFFF6}"/>
              </a:ext>
            </a:extLst>
          </p:cNvPr>
          <p:cNvGraphicFramePr/>
          <p:nvPr>
            <p:extLst>
              <p:ext uri="{D42A27DB-BD31-4B8C-83A1-F6EECF244321}">
                <p14:modId xmlns:p14="http://schemas.microsoft.com/office/powerpoint/2010/main" val="336140669"/>
              </p:ext>
            </p:extLst>
          </p:nvPr>
        </p:nvGraphicFramePr>
        <p:xfrm>
          <a:off x="1190846" y="697082"/>
          <a:ext cx="10607924" cy="5657940"/>
        </p:xfrm>
        <a:graphic>
          <a:graphicData uri="http://schemas.openxmlformats.org/drawingml/2006/table">
            <a:tbl>
              <a:tblPr firstRow="1" bandRow="1">
                <a:noFill/>
                <a:tableStyleId>{87BBE217-31D9-4F7C-999F-5D909A147C1F}</a:tableStyleId>
              </a:tblPr>
              <a:tblGrid>
                <a:gridCol w="2167150">
                  <a:extLst>
                    <a:ext uri="{9D8B030D-6E8A-4147-A177-3AD203B41FA5}">
                      <a16:colId xmlns:a16="http://schemas.microsoft.com/office/drawing/2014/main" val="20000"/>
                    </a:ext>
                  </a:extLst>
                </a:gridCol>
                <a:gridCol w="1576494">
                  <a:extLst>
                    <a:ext uri="{9D8B030D-6E8A-4147-A177-3AD203B41FA5}">
                      <a16:colId xmlns:a16="http://schemas.microsoft.com/office/drawing/2014/main" val="20001"/>
                    </a:ext>
                  </a:extLst>
                </a:gridCol>
                <a:gridCol w="997555">
                  <a:extLst>
                    <a:ext uri="{9D8B030D-6E8A-4147-A177-3AD203B41FA5}">
                      <a16:colId xmlns:a16="http://schemas.microsoft.com/office/drawing/2014/main" val="20002"/>
                    </a:ext>
                  </a:extLst>
                </a:gridCol>
                <a:gridCol w="1086622">
                  <a:extLst>
                    <a:ext uri="{9D8B030D-6E8A-4147-A177-3AD203B41FA5}">
                      <a16:colId xmlns:a16="http://schemas.microsoft.com/office/drawing/2014/main" val="20003"/>
                    </a:ext>
                  </a:extLst>
                </a:gridCol>
                <a:gridCol w="1086622">
                  <a:extLst>
                    <a:ext uri="{9D8B030D-6E8A-4147-A177-3AD203B41FA5}">
                      <a16:colId xmlns:a16="http://schemas.microsoft.com/office/drawing/2014/main" val="1029369834"/>
                    </a:ext>
                  </a:extLst>
                </a:gridCol>
                <a:gridCol w="1113344">
                  <a:extLst>
                    <a:ext uri="{9D8B030D-6E8A-4147-A177-3AD203B41FA5}">
                      <a16:colId xmlns:a16="http://schemas.microsoft.com/office/drawing/2014/main" val="20004"/>
                    </a:ext>
                  </a:extLst>
                </a:gridCol>
                <a:gridCol w="2580137">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over/underperformance</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Accomplishment </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ADM (Alternative Delivery Mode)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Activities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dirty="0"/>
                        <a:t>Obligated and to be conducted in Q3</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ALSADM (Implementation of Alternative Learning and Delivery Mode Programs, including requirement of Learning Centers)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Activities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N/A</a:t>
                      </a:r>
                      <a:endParaRPr sz="1500" u="none" strike="noStrike" cap="none" dirty="0">
                        <a:latin typeface="Poppins"/>
                        <a:ea typeface="Poppins"/>
                        <a:cs typeface="Poppins"/>
                        <a:sym typeface="Poppins"/>
                      </a:endParaRPr>
                    </a:p>
                  </a:txBody>
                  <a:tcPr marL="91450" marR="91450" marT="45725" marB="45725"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PH" sz="1500" dirty="0"/>
                        <a:t>N/A</a:t>
                      </a:r>
                      <a:endParaRPr sz="15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materials procured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N/A</a:t>
                      </a:r>
                      <a:endParaRPr sz="1500" u="none" strike="noStrike" cap="none" dirty="0">
                        <a:latin typeface="Poppins"/>
                        <a:ea typeface="Poppins"/>
                        <a:cs typeface="Poppins"/>
                        <a:sym typeface="Poppins"/>
                      </a:endParaRPr>
                    </a:p>
                  </a:txBody>
                  <a:tcPr marL="91450" marR="91450" marT="45725" marB="45725"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PH" sz="1500" dirty="0"/>
                        <a:t>N/A</a:t>
                      </a:r>
                      <a:endParaRPr sz="15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26864">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training/seminars/conferences attended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N/A</a:t>
                      </a:r>
                      <a:endParaRPr sz="1500" u="none" strike="noStrike" cap="none" dirty="0">
                        <a:latin typeface="Poppins"/>
                        <a:ea typeface="Poppins"/>
                        <a:cs typeface="Poppins"/>
                        <a:sym typeface="Poppins"/>
                      </a:endParaRPr>
                    </a:p>
                  </a:txBody>
                  <a:tcPr marL="91450" marR="91450" marT="45725" marB="45725"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dirty="0"/>
                        <a:t>N/A</a:t>
                      </a:r>
                      <a:endParaRPr sz="15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Journalism</a:t>
                      </a:r>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students participated in the National Press Conference</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dirty="0"/>
                        <a:t>Fully accomplished in 2024 </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Activities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sz="1500" dirty="0"/>
                        <a:t>Fully conducted in 2024</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46112"/>
                  </a:ext>
                </a:extLst>
              </a:tr>
            </a:tbl>
          </a:graphicData>
        </a:graphic>
      </p:graphicFrame>
    </p:spTree>
    <p:extLst>
      <p:ext uri="{BB962C8B-B14F-4D97-AF65-F5344CB8AC3E}">
        <p14:creationId xmlns:p14="http://schemas.microsoft.com/office/powerpoint/2010/main" val="2852990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DBFA77-3EFD-48D6-3B76-4090DED88F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D5C85-688B-1DB0-C66A-53CAF4347ED5}"/>
              </a:ext>
            </a:extLst>
          </p:cNvPr>
          <p:cNvSpPr txBox="1">
            <a:spLocks/>
          </p:cNvSpPr>
          <p:nvPr/>
        </p:nvSpPr>
        <p:spPr>
          <a:xfrm>
            <a:off x="1509823" y="2621700"/>
            <a:ext cx="9675628"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dirty="0" err="1">
                <a:ln>
                  <a:noFill/>
                </a:ln>
                <a:solidFill>
                  <a:srgbClr val="1F497D">
                    <a:lumMod val="75000"/>
                  </a:srgbClr>
                </a:solidFill>
                <a:effectLst/>
                <a:uLnTx/>
                <a:uFillTx/>
                <a:latin typeface="Congenial Black" panose="02000503040000020004" pitchFamily="2" charset="0"/>
                <a:ea typeface="+mj-ea"/>
                <a:cs typeface="+mj-cs"/>
              </a:rPr>
              <a:t>resiliencY</a:t>
            </a:r>
            <a:r>
              <a:rPr kumimoji="0" lang="en-US" sz="40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rPr>
              <a:t> and well-being	</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2400" i="1" cap="none" dirty="0">
                <a:solidFill>
                  <a:srgbClr val="1F497D">
                    <a:lumMod val="75000"/>
                  </a:srgbClr>
                </a:solidFill>
                <a:latin typeface="Congenial Black" panose="02000503040000020004" pitchFamily="2" charset="0"/>
              </a:rPr>
              <a:t>IO: Learners are resilient and know their rights and have the life skills to protect themselves and claim their education-related rights from DepEd and other duty-bearers to promote learners’ well-being.</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dirty="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1863028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C867AC-DA73-4D2B-2542-280AFCC67234}"/>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F9232414-4035-1561-2E79-40786A963D61}"/>
              </a:ext>
            </a:extLst>
          </p:cNvPr>
          <p:cNvGraphicFramePr/>
          <p:nvPr>
            <p:extLst>
              <p:ext uri="{D42A27DB-BD31-4B8C-83A1-F6EECF244321}">
                <p14:modId xmlns:p14="http://schemas.microsoft.com/office/powerpoint/2010/main" val="3616087178"/>
              </p:ext>
            </p:extLst>
          </p:nvPr>
        </p:nvGraphicFramePr>
        <p:xfrm>
          <a:off x="1233376" y="652134"/>
          <a:ext cx="10536865" cy="5566490"/>
        </p:xfrm>
        <a:graphic>
          <a:graphicData uri="http://schemas.openxmlformats.org/drawingml/2006/table">
            <a:tbl>
              <a:tblPr firstRow="1" bandRow="1">
                <a:noFill/>
                <a:tableStyleId>{87BBE217-31D9-4F7C-999F-5D909A147C1F}</a:tableStyleId>
              </a:tblPr>
              <a:tblGrid>
                <a:gridCol w="2163592">
                  <a:extLst>
                    <a:ext uri="{9D8B030D-6E8A-4147-A177-3AD203B41FA5}">
                      <a16:colId xmlns:a16="http://schemas.microsoft.com/office/drawing/2014/main" val="20000"/>
                    </a:ext>
                  </a:extLst>
                </a:gridCol>
                <a:gridCol w="1524736">
                  <a:extLst>
                    <a:ext uri="{9D8B030D-6E8A-4147-A177-3AD203B41FA5}">
                      <a16:colId xmlns:a16="http://schemas.microsoft.com/office/drawing/2014/main" val="20001"/>
                    </a:ext>
                  </a:extLst>
                </a:gridCol>
                <a:gridCol w="1013651">
                  <a:extLst>
                    <a:ext uri="{9D8B030D-6E8A-4147-A177-3AD203B41FA5}">
                      <a16:colId xmlns:a16="http://schemas.microsoft.com/office/drawing/2014/main" val="20002"/>
                    </a:ext>
                  </a:extLst>
                </a:gridCol>
                <a:gridCol w="1039206">
                  <a:extLst>
                    <a:ext uri="{9D8B030D-6E8A-4147-A177-3AD203B41FA5}">
                      <a16:colId xmlns:a16="http://schemas.microsoft.com/office/drawing/2014/main" val="20003"/>
                    </a:ext>
                  </a:extLst>
                </a:gridCol>
                <a:gridCol w="957327">
                  <a:extLst>
                    <a:ext uri="{9D8B030D-6E8A-4147-A177-3AD203B41FA5}">
                      <a16:colId xmlns:a16="http://schemas.microsoft.com/office/drawing/2014/main" val="2005363334"/>
                    </a:ext>
                  </a:extLst>
                </a:gridCol>
                <a:gridCol w="1076399">
                  <a:extLst>
                    <a:ext uri="{9D8B030D-6E8A-4147-A177-3AD203B41FA5}">
                      <a16:colId xmlns:a16="http://schemas.microsoft.com/office/drawing/2014/main" val="20004"/>
                    </a:ext>
                  </a:extLst>
                </a:gridCol>
                <a:gridCol w="2761954">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over/underperformance</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Accomplishment </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5">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BEC (Basic Education Curriculum)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learners participated in the activity (NLC)</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6240</a:t>
                      </a:r>
                    </a:p>
                    <a:p>
                      <a:pPr marL="0" marR="0" lvl="0" indent="0" algn="ctr" rtl="0">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dirty="0"/>
                        <a:t>100.00%</a:t>
                      </a:r>
                      <a:endParaRPr sz="15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dirty="0">
                          <a:ln>
                            <a:noFill/>
                          </a:ln>
                          <a:solidFill>
                            <a:srgbClr val="000000"/>
                          </a:solidFill>
                          <a:effectLst/>
                          <a:uLnTx/>
                          <a:uFillTx/>
                          <a:latin typeface="Poppins"/>
                          <a:cs typeface="Poppins"/>
                          <a:sym typeface="Arial"/>
                        </a:rPr>
                        <a:t>Learners actively participated the NLC </a:t>
                      </a:r>
                    </a:p>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 </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Schools participated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48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48</a:t>
                      </a:r>
                    </a:p>
                    <a:p>
                      <a:pPr marL="0" marR="0" lvl="0" indent="0" algn="ctr" rtl="0">
                        <a:lnSpc>
                          <a:spcPct val="100000"/>
                        </a:lnSpc>
                        <a:spcBef>
                          <a:spcPts val="0"/>
                        </a:spcBef>
                        <a:spcAft>
                          <a:spcPts val="0"/>
                        </a:spcAft>
                        <a:buNone/>
                      </a:pP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500" b="0" i="0" u="none" strike="noStrike" kern="0" cap="none" spc="0" normalizeH="0" baseline="0" noProof="0" dirty="0">
                          <a:ln>
                            <a:noFill/>
                          </a:ln>
                          <a:solidFill>
                            <a:srgbClr val="000000"/>
                          </a:solidFill>
                          <a:effectLst/>
                          <a:uLnTx/>
                          <a:uFillTx/>
                          <a:latin typeface="Poppins"/>
                          <a:ea typeface="Poppins"/>
                          <a:cs typeface="Poppins"/>
                          <a:sym typeface="Poppins"/>
                        </a:rPr>
                        <a:t>100.00%</a:t>
                      </a:r>
                    </a:p>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dirty="0">
                          <a:ln>
                            <a:noFill/>
                          </a:ln>
                          <a:solidFill>
                            <a:srgbClr val="000000"/>
                          </a:solidFill>
                          <a:effectLst/>
                          <a:uLnTx/>
                          <a:uFillTx/>
                          <a:latin typeface="Poppins"/>
                          <a:cs typeface="Poppins"/>
                          <a:sym typeface="Arial"/>
                        </a:rPr>
                        <a:t>All schools had participated the NLC</a:t>
                      </a: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teachers paid for their meal allowances</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374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374</a:t>
                      </a:r>
                    </a:p>
                    <a:p>
                      <a:pPr marL="0" marR="0" lvl="0" indent="0" algn="ctr" rtl="0">
                        <a:lnSpc>
                          <a:spcPct val="100000"/>
                        </a:lnSpc>
                        <a:spcBef>
                          <a:spcPts val="0"/>
                        </a:spcBef>
                        <a:spcAft>
                          <a:spcPts val="0"/>
                        </a:spcAft>
                        <a:buNone/>
                      </a:pP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500" b="0" i="0" u="none" strike="noStrike" kern="0" cap="none" spc="0" normalizeH="0" baseline="0" noProof="0" dirty="0">
                          <a:ln>
                            <a:noFill/>
                          </a:ln>
                          <a:solidFill>
                            <a:srgbClr val="000000"/>
                          </a:solidFill>
                          <a:effectLst/>
                          <a:uLnTx/>
                          <a:uFillTx/>
                          <a:latin typeface="Poppins"/>
                          <a:ea typeface="Poppins"/>
                          <a:cs typeface="Poppins"/>
                          <a:sym typeface="Poppins"/>
                        </a:rPr>
                        <a:t>100%</a:t>
                      </a:r>
                    </a:p>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dirty="0">
                          <a:ln>
                            <a:noFill/>
                          </a:ln>
                          <a:solidFill>
                            <a:srgbClr val="000000"/>
                          </a:solidFill>
                          <a:effectLst/>
                          <a:uLnTx/>
                          <a:uFillTx/>
                          <a:latin typeface="Poppins"/>
                          <a:cs typeface="Poppins"/>
                          <a:sym typeface="Arial"/>
                        </a:rPr>
                        <a:t>Teachers have been paid for their meal allowances </a:t>
                      </a: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capacity building/orientation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a:latin typeface="Poppins"/>
                          <a:ea typeface="Poppins"/>
                          <a:cs typeface="Poppins"/>
                          <a:sym typeface="Poppins"/>
                        </a:rPr>
                        <a:t>4</a:t>
                      </a:r>
                      <a:endParaRPr lang="en-PH"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4</a:t>
                      </a:r>
                    </a:p>
                    <a:p>
                      <a:pPr marL="0" marR="0" lvl="0" indent="0" algn="ctr" rtl="0">
                        <a:lnSpc>
                          <a:spcPct val="100000"/>
                        </a:lnSpc>
                        <a:spcBef>
                          <a:spcPts val="0"/>
                        </a:spcBef>
                        <a:spcAft>
                          <a:spcPts val="0"/>
                        </a:spcAft>
                        <a:buNone/>
                      </a:pPr>
                      <a:endParaRPr lang="en-PH"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500" b="0" i="0" u="none" strike="noStrike" kern="0" cap="none" spc="0" normalizeH="0" baseline="0" noProof="0" dirty="0">
                          <a:ln>
                            <a:noFill/>
                          </a:ln>
                          <a:solidFill>
                            <a:srgbClr val="000000"/>
                          </a:solidFill>
                          <a:effectLst/>
                          <a:uLnTx/>
                          <a:uFillTx/>
                          <a:latin typeface="Poppins"/>
                          <a:ea typeface="Poppins"/>
                          <a:cs typeface="Poppins"/>
                          <a:sym typeface="Poppins"/>
                        </a:rPr>
                        <a:t>100%</a:t>
                      </a:r>
                    </a:p>
                    <a:p>
                      <a:pPr marL="0" marR="0" lvl="0" indent="0" algn="ctr" rtl="0">
                        <a:lnSpc>
                          <a:spcPct val="100000"/>
                        </a:lnSpc>
                        <a:spcBef>
                          <a:spcPts val="0"/>
                        </a:spcBef>
                        <a:spcAft>
                          <a:spcPts val="0"/>
                        </a:spcAft>
                        <a:buNone/>
                      </a:pPr>
                      <a:endParaRPr lang="en-US" sz="15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dirty="0">
                          <a:ln>
                            <a:noFill/>
                          </a:ln>
                          <a:solidFill>
                            <a:srgbClr val="000000"/>
                          </a:solidFill>
                          <a:effectLst/>
                          <a:uLnTx/>
                          <a:uFillTx/>
                          <a:latin typeface="Poppins"/>
                          <a:cs typeface="Poppins"/>
                          <a:sym typeface="Arial"/>
                        </a:rPr>
                        <a:t>100% Capacity Building/Orientation have been conducted </a:t>
                      </a: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learning materials procured/produced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18720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18720</a:t>
                      </a:r>
                    </a:p>
                    <a:p>
                      <a:pPr marL="0" marR="0" lvl="0" indent="0" algn="ctr" rtl="0">
                        <a:lnSpc>
                          <a:spcPct val="100000"/>
                        </a:lnSpc>
                        <a:spcBef>
                          <a:spcPts val="0"/>
                        </a:spcBef>
                        <a:spcAft>
                          <a:spcPts val="0"/>
                        </a:spcAft>
                        <a:buNone/>
                      </a:pP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500" b="0" i="0" u="none" strike="noStrike" kern="0" cap="none" spc="0" normalizeH="0" baseline="0" noProof="0" dirty="0">
                          <a:ln>
                            <a:noFill/>
                          </a:ln>
                          <a:solidFill>
                            <a:srgbClr val="000000"/>
                          </a:solidFill>
                          <a:effectLst/>
                          <a:uLnTx/>
                          <a:uFillTx/>
                          <a:latin typeface="Poppins"/>
                          <a:ea typeface="Poppins"/>
                          <a:cs typeface="Poppins"/>
                          <a:sym typeface="Poppins"/>
                        </a:rPr>
                        <a:t>100%</a:t>
                      </a:r>
                    </a:p>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500" b="0" i="0" u="none" strike="noStrike" kern="0" cap="none" spc="0" normalizeH="0" baseline="0" noProof="0" dirty="0">
                          <a:ln>
                            <a:noFill/>
                          </a:ln>
                          <a:solidFill>
                            <a:srgbClr val="000000"/>
                          </a:solidFill>
                          <a:effectLst/>
                          <a:uLnTx/>
                          <a:uFillTx/>
                          <a:latin typeface="Poppins"/>
                          <a:cs typeface="Poppins"/>
                          <a:sym typeface="Arial"/>
                        </a:rPr>
                        <a:t>Learners were given LMs </a:t>
                      </a: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bl>
          </a:graphicData>
        </a:graphic>
      </p:graphicFrame>
    </p:spTree>
    <p:extLst>
      <p:ext uri="{BB962C8B-B14F-4D97-AF65-F5344CB8AC3E}">
        <p14:creationId xmlns:p14="http://schemas.microsoft.com/office/powerpoint/2010/main" val="3609277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328E0F-8C07-F461-FDCC-B748CA59191E}"/>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1B304FC9-FF76-0C10-7994-4ED077D05965}"/>
              </a:ext>
            </a:extLst>
          </p:cNvPr>
          <p:cNvGraphicFramePr/>
          <p:nvPr>
            <p:extLst>
              <p:ext uri="{D42A27DB-BD31-4B8C-83A1-F6EECF244321}">
                <p14:modId xmlns:p14="http://schemas.microsoft.com/office/powerpoint/2010/main" val="2294249657"/>
              </p:ext>
            </p:extLst>
          </p:nvPr>
        </p:nvGraphicFramePr>
        <p:xfrm>
          <a:off x="1275907" y="828635"/>
          <a:ext cx="10409273" cy="2533700"/>
        </p:xfrm>
        <a:graphic>
          <a:graphicData uri="http://schemas.openxmlformats.org/drawingml/2006/table">
            <a:tbl>
              <a:tblPr firstRow="1" bandRow="1">
                <a:noFill/>
                <a:tableStyleId>{87BBE217-31D9-4F7C-999F-5D909A147C1F}</a:tableStyleId>
              </a:tblPr>
              <a:tblGrid>
                <a:gridCol w="2059724">
                  <a:extLst>
                    <a:ext uri="{9D8B030D-6E8A-4147-A177-3AD203B41FA5}">
                      <a16:colId xmlns:a16="http://schemas.microsoft.com/office/drawing/2014/main" val="20000"/>
                    </a:ext>
                  </a:extLst>
                </a:gridCol>
                <a:gridCol w="1600117">
                  <a:extLst>
                    <a:ext uri="{9D8B030D-6E8A-4147-A177-3AD203B41FA5}">
                      <a16:colId xmlns:a16="http://schemas.microsoft.com/office/drawing/2014/main" val="20001"/>
                    </a:ext>
                  </a:extLst>
                </a:gridCol>
                <a:gridCol w="1046886">
                  <a:extLst>
                    <a:ext uri="{9D8B030D-6E8A-4147-A177-3AD203B41FA5}">
                      <a16:colId xmlns:a16="http://schemas.microsoft.com/office/drawing/2014/main" val="20002"/>
                    </a:ext>
                  </a:extLst>
                </a:gridCol>
                <a:gridCol w="1072419">
                  <a:extLst>
                    <a:ext uri="{9D8B030D-6E8A-4147-A177-3AD203B41FA5}">
                      <a16:colId xmlns:a16="http://schemas.microsoft.com/office/drawing/2014/main" val="20003"/>
                    </a:ext>
                  </a:extLst>
                </a:gridCol>
                <a:gridCol w="1072419">
                  <a:extLst>
                    <a:ext uri="{9D8B030D-6E8A-4147-A177-3AD203B41FA5}">
                      <a16:colId xmlns:a16="http://schemas.microsoft.com/office/drawing/2014/main" val="1834677732"/>
                    </a:ext>
                  </a:extLst>
                </a:gridCol>
                <a:gridCol w="1012840">
                  <a:extLst>
                    <a:ext uri="{9D8B030D-6E8A-4147-A177-3AD203B41FA5}">
                      <a16:colId xmlns:a16="http://schemas.microsoft.com/office/drawing/2014/main" val="20004"/>
                    </a:ext>
                  </a:extLst>
                </a:gridCol>
                <a:gridCol w="2544868">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over/underperformance</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Accomplishment </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NASBE (National Assessment Systems for Basic Education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National Assessments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33.33%</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dirty="0">
                          <a:ln>
                            <a:noFill/>
                          </a:ln>
                          <a:solidFill>
                            <a:srgbClr val="000000"/>
                          </a:solidFill>
                          <a:effectLst/>
                          <a:uLnTx/>
                          <a:uFillTx/>
                          <a:latin typeface="Poppins"/>
                          <a:cs typeface="Poppins"/>
                          <a:sym typeface="Arial"/>
                        </a:rPr>
                        <a:t>Only Grade 6 NAT was conducted </a:t>
                      </a:r>
                    </a:p>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Activities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N/A</a:t>
                      </a:r>
                      <a:endParaRPr sz="1500" u="none" strike="noStrike" cap="none" dirty="0">
                        <a:latin typeface="Poppins"/>
                        <a:ea typeface="Poppins"/>
                        <a:cs typeface="Poppins"/>
                        <a:sym typeface="Poppins"/>
                      </a:endParaRPr>
                    </a:p>
                  </a:txBody>
                  <a:tcPr marL="91450" marR="91450" marT="45725" marB="45725"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PH" sz="1500" dirty="0"/>
                        <a:t>N/A</a:t>
                      </a:r>
                      <a:endParaRPr sz="15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bl>
          </a:graphicData>
        </a:graphic>
      </p:graphicFrame>
    </p:spTree>
    <p:extLst>
      <p:ext uri="{BB962C8B-B14F-4D97-AF65-F5344CB8AC3E}">
        <p14:creationId xmlns:p14="http://schemas.microsoft.com/office/powerpoint/2010/main" val="149378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ED13EAA-64E4-BAFF-EBEF-9D6E6381E19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64C632A-223B-C44A-A6F6-D910FDD68153}"/>
              </a:ext>
            </a:extLst>
          </p:cNvPr>
          <p:cNvSpPr txBox="1"/>
          <p:nvPr/>
        </p:nvSpPr>
        <p:spPr>
          <a:xfrm>
            <a:off x="1929807" y="1095437"/>
            <a:ext cx="8862237" cy="4247317"/>
          </a:xfrm>
          <a:prstGeom prst="rect">
            <a:avLst/>
          </a:prstGeom>
          <a:noFill/>
        </p:spPr>
        <p:txBody>
          <a:bodyPr wrap="square" lIns="91440" tIns="45720" rIns="91440" bIns="45720" anchor="t">
            <a:spAutoFit/>
          </a:bodyPr>
          <a:lstStyle/>
          <a:p>
            <a:pPr marL="0" marR="0" lvl="0" indent="0" algn="ctr" defTabSz="609265" rtl="0" eaLnBrk="1" fontAlgn="auto" latinLnBrk="0" hangingPunct="1">
              <a:lnSpc>
                <a:spcPct val="100000"/>
              </a:lnSpc>
              <a:spcBef>
                <a:spcPct val="0"/>
              </a:spcBef>
              <a:spcAft>
                <a:spcPts val="0"/>
              </a:spcAft>
              <a:buClrTx/>
              <a:buSzTx/>
              <a:buFontTx/>
              <a:buNone/>
              <a:tabLst/>
              <a:defRPr/>
            </a:pPr>
            <a:r>
              <a:rPr lang="en-US" sz="5400" b="1" kern="1200" cap="all" dirty="0">
                <a:solidFill>
                  <a:srgbClr val="1F497D">
                    <a:lumMod val="75000"/>
                  </a:srgbClr>
                </a:solidFill>
                <a:latin typeface="Congenial Black" panose="02000503040000020004" pitchFamily="2" charset="0"/>
                <a:ea typeface="+mj-ea"/>
                <a:cs typeface="+mj-cs"/>
              </a:rPr>
              <a:t>KEY PERFORMANCE INDICATORS AND </a:t>
            </a:r>
            <a:r>
              <a:rPr kumimoji="0" lang="en-US" sz="54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rPr>
              <a:t>Program, project and activities</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5400" b="1" kern="1200" cap="all" dirty="0">
                <a:solidFill>
                  <a:srgbClr val="1F497D"/>
                </a:solidFill>
                <a:latin typeface="Congenial Black"/>
                <a:ea typeface="+mj-ea"/>
                <a:cs typeface="+mj-cs"/>
              </a:rPr>
              <a:t>(</a:t>
            </a:r>
            <a:r>
              <a:rPr lang="en-US" sz="5400" b="1" kern="1200" cap="all" dirty="0">
                <a:solidFill>
                  <a:srgbClr val="FF0000"/>
                </a:solidFill>
                <a:latin typeface="Congenial Black"/>
                <a:ea typeface="+mj-ea"/>
                <a:cs typeface="+mj-cs"/>
              </a:rPr>
              <a:t>Current- 2025</a:t>
            </a:r>
            <a:r>
              <a:rPr lang="en-US" sz="5400" b="1" kern="1200" cap="all" dirty="0">
                <a:solidFill>
                  <a:srgbClr val="1F497D"/>
                </a:solidFill>
                <a:latin typeface="Congenial Black"/>
                <a:ea typeface="+mj-ea"/>
                <a:cs typeface="+mj-cs"/>
              </a:rPr>
              <a:t>)</a:t>
            </a:r>
            <a:endParaRPr lang="en-US" sz="5400" b="1" i="0" u="none" strike="noStrike" kern="1200" cap="all" spc="0" normalizeH="0" baseline="0" noProof="0" dirty="0">
              <a:ln>
                <a:noFill/>
              </a:ln>
              <a:solidFill>
                <a:srgbClr val="1F497D"/>
              </a:solidFill>
              <a:effectLst/>
              <a:uLnTx/>
              <a:uFillTx/>
              <a:latin typeface="Congenial Black"/>
              <a:ea typeface="+mj-ea"/>
              <a:cs typeface="+mj-cs"/>
            </a:endParaRPr>
          </a:p>
        </p:txBody>
      </p:sp>
    </p:spTree>
    <p:extLst>
      <p:ext uri="{BB962C8B-B14F-4D97-AF65-F5344CB8AC3E}">
        <p14:creationId xmlns:p14="http://schemas.microsoft.com/office/powerpoint/2010/main" val="3119687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3830BA-C895-C98E-DBFB-0BE1065B0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39C0B-6359-2865-68A4-42A820D61543}"/>
              </a:ext>
            </a:extLst>
          </p:cNvPr>
          <p:cNvSpPr txBox="1">
            <a:spLocks/>
          </p:cNvSpPr>
          <p:nvPr/>
        </p:nvSpPr>
        <p:spPr>
          <a:xfrm>
            <a:off x="1786271" y="1637023"/>
            <a:ext cx="9548036"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8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rPr>
              <a:t>EQUITY </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3200" i="1" cap="none" dirty="0">
                <a:solidFill>
                  <a:srgbClr val="1F497D">
                    <a:lumMod val="75000"/>
                  </a:srgbClr>
                </a:solidFill>
                <a:latin typeface="Congenial Black" panose="02000503040000020004" pitchFamily="2" charset="0"/>
              </a:rPr>
              <a:t>IO: Disadvantaged school-age children and youth, and adults benefited from appropriate equity initiatives</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dirty="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1623109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51B6AC-8D14-7E59-5553-D2596755D79E}"/>
            </a:ext>
          </a:extLst>
        </p:cNvPr>
        <p:cNvGrpSpPr/>
        <p:nvPr/>
      </p:nvGrpSpPr>
      <p:grpSpPr>
        <a:xfrm>
          <a:off x="0" y="0"/>
          <a:ext cx="0" cy="0"/>
          <a:chOff x="0" y="0"/>
          <a:chExt cx="0" cy="0"/>
        </a:xfrm>
      </p:grpSpPr>
      <p:graphicFrame>
        <p:nvGraphicFramePr>
          <p:cNvPr id="3" name="Google Shape;217;p8">
            <a:extLst>
              <a:ext uri="{FF2B5EF4-FFF2-40B4-BE49-F238E27FC236}">
                <a16:creationId xmlns:a16="http://schemas.microsoft.com/office/drawing/2014/main" id="{F06F1621-668B-A69E-F241-E067F51BDA48}"/>
              </a:ext>
            </a:extLst>
          </p:cNvPr>
          <p:cNvGraphicFramePr/>
          <p:nvPr>
            <p:extLst>
              <p:ext uri="{D42A27DB-BD31-4B8C-83A1-F6EECF244321}">
                <p14:modId xmlns:p14="http://schemas.microsoft.com/office/powerpoint/2010/main" val="2397009228"/>
              </p:ext>
            </p:extLst>
          </p:nvPr>
        </p:nvGraphicFramePr>
        <p:xfrm>
          <a:off x="1148627" y="1594226"/>
          <a:ext cx="10600348" cy="3006512"/>
        </p:xfrm>
        <a:graphic>
          <a:graphicData uri="http://schemas.openxmlformats.org/drawingml/2006/table">
            <a:tbl>
              <a:tblPr firstRow="1" bandRow="1">
                <a:noFill/>
                <a:tableStyleId>{87BBE217-31D9-4F7C-999F-5D909A147C1F}</a:tableStyleId>
              </a:tblPr>
              <a:tblGrid>
                <a:gridCol w="2319344">
                  <a:extLst>
                    <a:ext uri="{9D8B030D-6E8A-4147-A177-3AD203B41FA5}">
                      <a16:colId xmlns:a16="http://schemas.microsoft.com/office/drawing/2014/main" val="20000"/>
                    </a:ext>
                  </a:extLst>
                </a:gridCol>
                <a:gridCol w="1322974">
                  <a:extLst>
                    <a:ext uri="{9D8B030D-6E8A-4147-A177-3AD203B41FA5}">
                      <a16:colId xmlns:a16="http://schemas.microsoft.com/office/drawing/2014/main" val="3523034396"/>
                    </a:ext>
                  </a:extLst>
                </a:gridCol>
                <a:gridCol w="1322974">
                  <a:extLst>
                    <a:ext uri="{9D8B030D-6E8A-4147-A177-3AD203B41FA5}">
                      <a16:colId xmlns:a16="http://schemas.microsoft.com/office/drawing/2014/main" val="20001"/>
                    </a:ext>
                  </a:extLst>
                </a:gridCol>
                <a:gridCol w="1413932">
                  <a:extLst>
                    <a:ext uri="{9D8B030D-6E8A-4147-A177-3AD203B41FA5}">
                      <a16:colId xmlns:a16="http://schemas.microsoft.com/office/drawing/2014/main" val="20002"/>
                    </a:ext>
                  </a:extLst>
                </a:gridCol>
                <a:gridCol w="4221124">
                  <a:extLst>
                    <a:ext uri="{9D8B030D-6E8A-4147-A177-3AD203B41FA5}">
                      <a16:colId xmlns:a16="http://schemas.microsoft.com/office/drawing/2014/main" val="20003"/>
                    </a:ext>
                  </a:extLst>
                </a:gridCol>
              </a:tblGrid>
              <a:tr h="658209">
                <a:tc>
                  <a:txBody>
                    <a:bodyPr/>
                    <a:lstStyle/>
                    <a:p>
                      <a:pPr marL="0" marR="0" lvl="0" indent="0" algn="ctr" rtl="0">
                        <a:lnSpc>
                          <a:spcPct val="100000"/>
                        </a:lnSpc>
                        <a:spcBef>
                          <a:spcPts val="0"/>
                        </a:spcBef>
                        <a:spcAft>
                          <a:spcPts val="0"/>
                        </a:spcAft>
                        <a:buNone/>
                      </a:pPr>
                      <a:r>
                        <a:rPr lang="en-US" sz="1600" b="1" u="none" strike="noStrike" cap="none">
                          <a:latin typeface="Poppins"/>
                          <a:ea typeface="Poppins"/>
                          <a:cs typeface="Poppins"/>
                          <a:sym typeface="Poppins"/>
                        </a:rPr>
                        <a:t>Performance Indicators</a:t>
                      </a:r>
                      <a:endParaRPr/>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600"/>
                        <a:buFont typeface="Arial"/>
                        <a:buNone/>
                      </a:pPr>
                      <a:r>
                        <a:rPr lang="en-PH" sz="1600" dirty="0"/>
                        <a:t>SY 2022-2023</a:t>
                      </a:r>
                      <a:endParaRPr sz="1600" dirty="0"/>
                    </a:p>
                  </a:txBody>
                  <a:tcPr marL="91450" marR="91450" marT="45725" marB="45725" anchor="ctr">
                    <a:lnL w="9525" cap="flat" cmpd="sng" algn="ctr">
                      <a:solidFill>
                        <a:srgbClr val="A5A5A5"/>
                      </a:solidFill>
                      <a:prstDash val="solid"/>
                      <a:round/>
                      <a:headEnd type="none" w="sm" len="sm"/>
                      <a:tailEnd type="none" w="sm" len="sm"/>
                    </a:lnL>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dirty="0">
                          <a:latin typeface="Poppins"/>
                          <a:ea typeface="Poppins"/>
                          <a:cs typeface="Poppins"/>
                          <a:sym typeface="Poppins"/>
                        </a:rPr>
                        <a:t>SY 2023-2024</a:t>
                      </a:r>
                      <a:endParaRPr dirty="0"/>
                    </a:p>
                  </a:txBody>
                  <a:tcPr marL="91450" marR="91450" marT="45725" marB="45725" anchor="ctr">
                    <a:lnL w="9525" cap="flat" cmpd="sng" algn="ctr">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dirty="0">
                          <a:latin typeface="Poppins"/>
                          <a:ea typeface="Poppins"/>
                          <a:cs typeface="Poppins"/>
                          <a:sym typeface="Poppins"/>
                        </a:rPr>
                        <a:t>SY 2024-2025</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FFFFFF"/>
                          </a:solidFill>
                          <a:latin typeface="Poppins"/>
                          <a:ea typeface="Poppins"/>
                          <a:cs typeface="Poppins"/>
                          <a:sym typeface="Poppins"/>
                        </a:rPr>
                        <a:t>Reasons for Under/Over Performance</a:t>
                      </a:r>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0"/>
                  </a:ext>
                </a:extLst>
              </a:tr>
              <a:tr h="1281493">
                <a:tc>
                  <a:txBody>
                    <a:bodyPr/>
                    <a:lstStyle/>
                    <a:p>
                      <a:pPr marL="0" marR="0" lvl="0" indent="0" algn="l" rtl="0">
                        <a:lnSpc>
                          <a:spcPct val="100000"/>
                        </a:lnSpc>
                        <a:spcBef>
                          <a:spcPts val="0"/>
                        </a:spcBef>
                        <a:spcAft>
                          <a:spcPts val="0"/>
                        </a:spcAft>
                        <a:buNone/>
                      </a:pPr>
                      <a:r>
                        <a:rPr lang="en-US" sz="1600" u="none" strike="noStrike" cap="none" dirty="0">
                          <a:latin typeface="Poppins"/>
                          <a:ea typeface="Poppins"/>
                          <a:cs typeface="Poppins"/>
                          <a:sym typeface="Poppins"/>
                        </a:rPr>
                        <a:t>Elementary Gender Parity Index Completion</a:t>
                      </a: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1.00</a:t>
                      </a:r>
                    </a:p>
                  </a:txBody>
                  <a:tcPr marL="91450" marR="91450" marT="45725" marB="45725" anchor="ctr">
                    <a:lnL w="9525" cap="flat" cmpd="sng" algn="ctr">
                      <a:solidFill>
                        <a:srgbClr val="A5A5A5"/>
                      </a:solidFill>
                      <a:prstDash val="solid"/>
                      <a:round/>
                      <a:headEnd type="none" w="sm" len="sm"/>
                      <a:tailEnd type="none" w="sm" len="sm"/>
                    </a:lnL>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1.01</a:t>
                      </a:r>
                    </a:p>
                  </a:txBody>
                  <a:tcPr marL="91450" marR="91450" marT="45725" marB="45725" anchor="ctr">
                    <a:lnL w="9525" cap="flat" cmpd="sng" algn="ctr">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N/A</a:t>
                      </a: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600" u="none" strike="noStrike" cap="none" dirty="0">
                          <a:latin typeface="Poppins"/>
                          <a:ea typeface="Poppins"/>
                          <a:cs typeface="Poppins"/>
                          <a:sym typeface="Poppins"/>
                        </a:rPr>
                        <a:t>The trend reveals that there is parity between sexes </a:t>
                      </a:r>
                      <a:r>
                        <a:rPr lang="en-US" sz="1600" i="1" u="none" strike="noStrike" cap="none" dirty="0">
                          <a:latin typeface="Poppins"/>
                          <a:ea typeface="Poppins"/>
                          <a:cs typeface="Poppins"/>
                          <a:sym typeface="Poppins"/>
                        </a:rPr>
                        <a:t>(which means that more girls complete school compared to boys) </a:t>
                      </a: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1"/>
                  </a:ext>
                </a:extLst>
              </a:tr>
              <a:tr h="1050269">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Poppins"/>
                          <a:ea typeface="Poppins"/>
                          <a:cs typeface="Poppins"/>
                          <a:sym typeface="Poppins"/>
                        </a:rPr>
                        <a:t>Secondary Gender Parity Index Completion</a:t>
                      </a:r>
                      <a:endParaRPr/>
                    </a:p>
                    <a:p>
                      <a:pPr marL="0" marR="0" lvl="0" indent="0" algn="l" rtl="0">
                        <a:lnSpc>
                          <a:spcPct val="100000"/>
                        </a:lnSpc>
                        <a:spcBef>
                          <a:spcPts val="0"/>
                        </a:spcBef>
                        <a:spcAft>
                          <a:spcPts val="0"/>
                        </a:spcAft>
                        <a:buNone/>
                      </a:pPr>
                      <a:endParaRPr sz="1600" u="none" strike="noStrike" cap="none">
                        <a:latin typeface="Poppins"/>
                        <a:ea typeface="Poppins"/>
                        <a:cs typeface="Poppins"/>
                        <a:sym typeface="Poppins"/>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1.02</a:t>
                      </a:r>
                    </a:p>
                  </a:txBody>
                  <a:tcPr marL="91450" marR="91450" marT="45725" marB="45725" anchor="ctr">
                    <a:lnL w="9525" cap="flat" cmpd="sng" algn="ctr">
                      <a:solidFill>
                        <a:srgbClr val="A5A5A5"/>
                      </a:solidFill>
                      <a:prstDash val="solid"/>
                      <a:round/>
                      <a:headEnd type="none" w="sm" len="sm"/>
                      <a:tailEnd type="none" w="sm" len="sm"/>
                    </a:lnL>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1.10</a:t>
                      </a:r>
                    </a:p>
                  </a:txBody>
                  <a:tcPr marL="91450" marR="91450" marT="45725" marB="45725" anchor="ctr">
                    <a:lnL w="9525" cap="flat" cmpd="sng" algn="ctr">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N/A</a:t>
                      </a: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Poppins"/>
                          <a:ea typeface="Poppins"/>
                          <a:cs typeface="Poppins"/>
                          <a:sym typeface="Poppins"/>
                        </a:rPr>
                        <a:t>The trend reveals that there is parity between sexes </a:t>
                      </a:r>
                      <a:r>
                        <a:rPr kumimoji="0" lang="en-US" sz="1600" b="0" i="1" u="none" strike="noStrike" kern="0" cap="none" spc="0" normalizeH="0" baseline="0" noProof="0" dirty="0">
                          <a:ln>
                            <a:noFill/>
                          </a:ln>
                          <a:solidFill>
                            <a:srgbClr val="000000"/>
                          </a:solidFill>
                          <a:effectLst/>
                          <a:uLnTx/>
                          <a:uFillTx/>
                          <a:latin typeface="Poppins"/>
                          <a:ea typeface="Poppins"/>
                          <a:cs typeface="Poppins"/>
                          <a:sym typeface="Poppins"/>
                        </a:rPr>
                        <a:t>(which means that more girls complete school compared to boys) </a:t>
                      </a:r>
                      <a:endParaRPr kumimoji="0" lang="en-US" sz="1600" b="0" i="0" u="none" strike="noStrike" kern="0" cap="none" spc="0" normalizeH="0" baseline="0" noProof="0" dirty="0">
                        <a:ln>
                          <a:noFill/>
                        </a:ln>
                        <a:solidFill>
                          <a:srgbClr val="000000"/>
                        </a:solidFill>
                        <a:effectLst/>
                        <a:uLnTx/>
                        <a:uFillTx/>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2"/>
                  </a:ext>
                </a:extLst>
              </a:tr>
            </a:tbl>
          </a:graphicData>
        </a:graphic>
      </p:graphicFrame>
      <p:sp>
        <p:nvSpPr>
          <p:cNvPr id="5" name="Google Shape;218;p8">
            <a:extLst>
              <a:ext uri="{FF2B5EF4-FFF2-40B4-BE49-F238E27FC236}">
                <a16:creationId xmlns:a16="http://schemas.microsoft.com/office/drawing/2014/main" id="{FE99A357-6748-3D99-479B-960254C815E9}"/>
              </a:ext>
            </a:extLst>
          </p:cNvPr>
          <p:cNvSpPr txBox="1"/>
          <p:nvPr/>
        </p:nvSpPr>
        <p:spPr>
          <a:xfrm>
            <a:off x="963829" y="319857"/>
            <a:ext cx="10969943" cy="914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4400" b="1" i="0" u="none" strike="noStrike" cap="none" dirty="0">
                <a:solidFill>
                  <a:schemeClr val="dk1"/>
                </a:solidFill>
                <a:latin typeface="Poppins"/>
                <a:ea typeface="Poppins"/>
                <a:cs typeface="Poppins"/>
                <a:sym typeface="Poppins"/>
              </a:rPr>
              <a:t>KPIs (Three-Year Data)</a:t>
            </a:r>
            <a:endParaRPr dirty="0"/>
          </a:p>
        </p:txBody>
      </p:sp>
    </p:spTree>
    <p:extLst>
      <p:ext uri="{BB962C8B-B14F-4D97-AF65-F5344CB8AC3E}">
        <p14:creationId xmlns:p14="http://schemas.microsoft.com/office/powerpoint/2010/main" val="790854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DC2641-3748-F992-60BA-AB4F7692AC0A}"/>
            </a:ext>
          </a:extLst>
        </p:cNvPr>
        <p:cNvGrpSpPr/>
        <p:nvPr/>
      </p:nvGrpSpPr>
      <p:grpSpPr>
        <a:xfrm>
          <a:off x="0" y="0"/>
          <a:ext cx="0" cy="0"/>
          <a:chOff x="0" y="0"/>
          <a:chExt cx="0" cy="0"/>
        </a:xfrm>
      </p:grpSpPr>
      <p:graphicFrame>
        <p:nvGraphicFramePr>
          <p:cNvPr id="2" name="Google Shape;202;p6">
            <a:extLst>
              <a:ext uri="{FF2B5EF4-FFF2-40B4-BE49-F238E27FC236}">
                <a16:creationId xmlns:a16="http://schemas.microsoft.com/office/drawing/2014/main" id="{AFB68F9B-C177-E879-844A-217E22F1D43B}"/>
              </a:ext>
            </a:extLst>
          </p:cNvPr>
          <p:cNvGraphicFramePr/>
          <p:nvPr>
            <p:extLst>
              <p:ext uri="{D42A27DB-BD31-4B8C-83A1-F6EECF244321}">
                <p14:modId xmlns:p14="http://schemas.microsoft.com/office/powerpoint/2010/main" val="2383700404"/>
              </p:ext>
            </p:extLst>
          </p:nvPr>
        </p:nvGraphicFramePr>
        <p:xfrm>
          <a:off x="1173497" y="141602"/>
          <a:ext cx="10905090" cy="6104914"/>
        </p:xfrm>
        <a:graphic>
          <a:graphicData uri="http://schemas.openxmlformats.org/drawingml/2006/table">
            <a:tbl>
              <a:tblPr firstRow="1" bandRow="1">
                <a:tableStyleId>{87BBE217-31D9-4F7C-999F-5D909A147C1F}</a:tableStyleId>
              </a:tblPr>
              <a:tblGrid>
                <a:gridCol w="2677966">
                  <a:extLst>
                    <a:ext uri="{9D8B030D-6E8A-4147-A177-3AD203B41FA5}">
                      <a16:colId xmlns:a16="http://schemas.microsoft.com/office/drawing/2014/main" val="20000"/>
                    </a:ext>
                  </a:extLst>
                </a:gridCol>
                <a:gridCol w="1857297">
                  <a:extLst>
                    <a:ext uri="{9D8B030D-6E8A-4147-A177-3AD203B41FA5}">
                      <a16:colId xmlns:a16="http://schemas.microsoft.com/office/drawing/2014/main" val="20001"/>
                    </a:ext>
                  </a:extLst>
                </a:gridCol>
                <a:gridCol w="1157572">
                  <a:extLst>
                    <a:ext uri="{9D8B030D-6E8A-4147-A177-3AD203B41FA5}">
                      <a16:colId xmlns:a16="http://schemas.microsoft.com/office/drawing/2014/main" val="20002"/>
                    </a:ext>
                  </a:extLst>
                </a:gridCol>
                <a:gridCol w="1002078">
                  <a:extLst>
                    <a:ext uri="{9D8B030D-6E8A-4147-A177-3AD203B41FA5}">
                      <a16:colId xmlns:a16="http://schemas.microsoft.com/office/drawing/2014/main" val="20003"/>
                    </a:ext>
                  </a:extLst>
                </a:gridCol>
                <a:gridCol w="1002078">
                  <a:extLst>
                    <a:ext uri="{9D8B030D-6E8A-4147-A177-3AD203B41FA5}">
                      <a16:colId xmlns:a16="http://schemas.microsoft.com/office/drawing/2014/main" val="3447632488"/>
                    </a:ext>
                  </a:extLst>
                </a:gridCol>
                <a:gridCol w="1018661">
                  <a:extLst>
                    <a:ext uri="{9D8B030D-6E8A-4147-A177-3AD203B41FA5}">
                      <a16:colId xmlns:a16="http://schemas.microsoft.com/office/drawing/2014/main" val="20004"/>
                    </a:ext>
                  </a:extLst>
                </a:gridCol>
                <a:gridCol w="2189438">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5">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sym typeface="Poppins"/>
                        </a:rPr>
                        <a:t>Reasons for</a:t>
                      </a:r>
                      <a:r>
                        <a:rPr lang="en-US" sz="1400" b="1" u="none" strike="noStrike" cap="none" dirty="0"/>
                        <a:t> </a:t>
                      </a:r>
                      <a:endParaRPr/>
                    </a:p>
                    <a:p>
                      <a:pPr marL="0" marR="0" lvl="0" indent="0" algn="ctr" rtl="0">
                        <a:lnSpc>
                          <a:spcPct val="100000"/>
                        </a:lnSpc>
                        <a:spcBef>
                          <a:spcPts val="0"/>
                        </a:spcBef>
                        <a:spcAft>
                          <a:spcPts val="0"/>
                        </a:spcAft>
                        <a:buNone/>
                      </a:pPr>
                      <a:r>
                        <a:rPr lang="en-US" sz="1400" b="1" u="none" strike="noStrike" cap="none" dirty="0">
                          <a:sym typeface="Poppins"/>
                        </a:rPr>
                        <a:t>over/underperformance</a:t>
                      </a:r>
                      <a:endParaRPr dirty="0"/>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sym typeface="Poppins"/>
                        </a:rPr>
                        <a:t>Physical 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sym typeface="Poppins"/>
                        </a:rPr>
                        <a:t>Accomplishment</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rPr>
                        <a:t>Q2</a:t>
                      </a:r>
                      <a:endParaRPr sz="1200" b="1" u="none" strike="noStrike" cap="none" dirty="0">
                        <a:solidFill>
                          <a:schemeClr val="dk1"/>
                        </a:solidFill>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rowSpan="3">
                  <a:txBody>
                    <a:bodyPr/>
                    <a:lstStyle/>
                    <a:p>
                      <a:pPr marL="0" marR="0" lvl="0" indent="0" algn="l" rtl="0">
                        <a:lnSpc>
                          <a:spcPct val="100000"/>
                        </a:lnSpc>
                        <a:spcBef>
                          <a:spcPts val="0"/>
                        </a:spcBef>
                        <a:spcAft>
                          <a:spcPts val="0"/>
                        </a:spcAft>
                        <a:buNone/>
                      </a:pPr>
                      <a:r>
                        <a:rPr lang="en-US" sz="1400" u="none" strike="noStrike" cap="none" dirty="0">
                          <a:sym typeface="Poppins"/>
                        </a:rPr>
                        <a:t>SPED (Special Education Program-SNED)</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dirty="0"/>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dirty="0"/>
                        <a:t>41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dirty="0"/>
                        <a:t>41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dirty="0"/>
                        <a:t>41</a:t>
                      </a:r>
                      <a:endParaRPr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1384">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solidFill>
                            <a:schemeClr val="tx1"/>
                          </a:solidFill>
                        </a:rPr>
                        <a:t>No. of Enrolment</a:t>
                      </a:r>
                      <a:endParaRPr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Poppins"/>
                          <a:ea typeface="Poppins"/>
                          <a:cs typeface="Poppins"/>
                          <a:sym typeface="Poppins"/>
                        </a:rPr>
                        <a:t>397</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Poppins"/>
                          <a:ea typeface="Poppins"/>
                          <a:cs typeface="Poppins"/>
                          <a:sym typeface="Poppins"/>
                        </a:rPr>
                        <a:t>397</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397</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Poppins"/>
                          <a:ea typeface="Poppins"/>
                          <a:cs typeface="Poppins"/>
                          <a:sym typeface="Poppins"/>
                        </a:rPr>
                        <a:t>100%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5875">
                <a:tc vMerge="1">
                  <a:txBody>
                    <a:bodyPr/>
                    <a:lstStyle/>
                    <a:p>
                      <a:pPr marL="0" marR="0" lvl="0" indent="0" algn="l" rtl="0">
                        <a:lnSpc>
                          <a:spcPct val="100000"/>
                        </a:lnSpc>
                        <a:spcBef>
                          <a:spcPts val="0"/>
                        </a:spcBef>
                        <a:spcAft>
                          <a:spcPts val="0"/>
                        </a:spcAft>
                        <a:buNone/>
                      </a:pPr>
                      <a:endParaRPr lang="en-US" dirty="0"/>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dirty="0">
                          <a:solidFill>
                            <a:schemeClr val="tx1"/>
                          </a:solidFill>
                        </a:rPr>
                        <a:t>No. of Activities Conducted</a:t>
                      </a:r>
                      <a:endParaRPr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dirty="0"/>
                        <a:t>7</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dirty="0"/>
                        <a:t>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dirty="0"/>
                        <a:t>0</a:t>
                      </a:r>
                      <a:endParaRPr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dirty="0"/>
                        <a:t>14.29%</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050" dirty="0">
                          <a:effectLst/>
                          <a:latin typeface="Calibri" panose="020F0502020204030204" pitchFamily="34" charset="0"/>
                          <a:ea typeface="Calibri" panose="020F0502020204030204" pitchFamily="34" charset="0"/>
                          <a:cs typeface="Times New Roman" panose="02020603050405020304" pitchFamily="18" charset="0"/>
                        </a:rPr>
                        <a:t>On the process of submission of project proposal and waiting for Regional memorandum on the conduct of SNED activities.</a:t>
                      </a:r>
                      <a:endParaRPr sz="105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5875">
                <a:tc rowSpan="4">
                  <a:txBody>
                    <a:bodyPr/>
                    <a:lstStyle/>
                    <a:p>
                      <a:pPr marL="0" marR="0" lvl="0" indent="0" algn="l" rtl="0">
                        <a:lnSpc>
                          <a:spcPct val="100000"/>
                        </a:lnSpc>
                        <a:spcBef>
                          <a:spcPts val="0"/>
                        </a:spcBef>
                        <a:spcAft>
                          <a:spcPts val="0"/>
                        </a:spcAft>
                        <a:buNone/>
                      </a:pPr>
                      <a:r>
                        <a:rPr lang="en-US" sz="1400" u="none" strike="noStrike" cap="none" dirty="0" err="1">
                          <a:sym typeface="Poppins"/>
                        </a:rPr>
                        <a:t>IPEd</a:t>
                      </a:r>
                      <a:r>
                        <a:rPr lang="en-US" sz="1400" u="none" strike="noStrike" cap="none" dirty="0">
                          <a:sym typeface="Poppins"/>
                        </a:rPr>
                        <a:t> (Indigenous Peoples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dirty="0">
                          <a:solidFill>
                            <a:schemeClr val="tx1"/>
                          </a:solidFill>
                        </a:rPr>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39</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39</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dirty="0"/>
                        <a:t>40</a:t>
                      </a:r>
                      <a:endParaRPr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102. 56%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dirty="0"/>
                        <a:t>There is an additional school in Q2 which is SJIS</a:t>
                      </a: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solidFill>
                            <a:schemeClr val="tx1"/>
                          </a:solidFill>
                        </a:rPr>
                        <a:t>No. of Enrolment </a:t>
                      </a:r>
                      <a:endParaRPr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1626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1626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dirty="0"/>
                        <a:t>1631</a:t>
                      </a:r>
                      <a:endParaRPr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100.31%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dirty="0"/>
                        <a:t>Additional school that offers the program </a:t>
                      </a: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72620"/>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dirty="0"/>
                        <a:t>No. of Activities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dirty="0"/>
                        <a:t>0</a:t>
                      </a:r>
                      <a:endParaRPr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0.00%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dirty="0"/>
                        <a:t>Sub ARO has just been released and will be conducted in Q3</a:t>
                      </a: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5403316"/>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dirty="0"/>
                        <a:t>No. of Schools with program support funds (PSF) received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N/A</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dirty="0">
                          <a:ln>
                            <a:noFill/>
                          </a:ln>
                          <a:solidFill>
                            <a:srgbClr val="000000"/>
                          </a:solidFill>
                          <a:effectLst/>
                          <a:uLnTx/>
                          <a:uFillTx/>
                          <a:latin typeface="Poppins"/>
                          <a:cs typeface="Poppins"/>
                          <a:sym typeface="Arial"/>
                        </a:rPr>
                        <a:t>N/A</a:t>
                      </a:r>
                    </a:p>
                    <a:p>
                      <a:pPr marL="0" marR="0" lvl="0" indent="0" algn="ctr"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dirty="0">
                          <a:ln>
                            <a:noFill/>
                          </a:ln>
                          <a:solidFill>
                            <a:srgbClr val="000000"/>
                          </a:solidFill>
                          <a:effectLst/>
                          <a:uLnTx/>
                          <a:uFillTx/>
                          <a:latin typeface="Poppins"/>
                          <a:cs typeface="Poppins"/>
                          <a:sym typeface="Arial"/>
                        </a:rPr>
                        <a:t>N/A</a:t>
                      </a:r>
                    </a:p>
                    <a:p>
                      <a:pPr marL="0" lvl="0" indent="0" algn="ctr">
                        <a:lnSpc>
                          <a:spcPct val="100000"/>
                        </a:lnSpc>
                        <a:spcBef>
                          <a:spcPts val="0"/>
                        </a:spcBef>
                        <a:spcAft>
                          <a:spcPts val="0"/>
                        </a:spcAft>
                        <a:buNone/>
                      </a:pPr>
                      <a:endParaRPr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dirty="0">
                          <a:ln>
                            <a:noFill/>
                          </a:ln>
                          <a:solidFill>
                            <a:srgbClr val="000000"/>
                          </a:solidFill>
                          <a:effectLst/>
                          <a:uLnTx/>
                          <a:uFillTx/>
                          <a:latin typeface="Poppins"/>
                          <a:cs typeface="Poppins"/>
                          <a:sym typeface="Arial"/>
                        </a:rPr>
                        <a:t>N/A</a:t>
                      </a:r>
                    </a:p>
                    <a:p>
                      <a:pPr marL="0" marR="0" lvl="0" indent="0" algn="ctr"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dirty="0">
                          <a:ln>
                            <a:noFill/>
                          </a:ln>
                          <a:solidFill>
                            <a:srgbClr val="000000"/>
                          </a:solidFill>
                          <a:effectLst/>
                          <a:uLnTx/>
                          <a:uFillTx/>
                          <a:latin typeface="Poppins"/>
                          <a:cs typeface="Poppins"/>
                          <a:sym typeface="Arial"/>
                        </a:rPr>
                        <a:t>N/A</a:t>
                      </a:r>
                    </a:p>
                    <a:p>
                      <a:pPr marL="0" marR="0" lvl="0" indent="0" algn="ctr"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6749341"/>
                  </a:ext>
                </a:extLst>
              </a:tr>
            </a:tbl>
          </a:graphicData>
        </a:graphic>
      </p:graphicFrame>
    </p:spTree>
    <p:extLst>
      <p:ext uri="{BB962C8B-B14F-4D97-AF65-F5344CB8AC3E}">
        <p14:creationId xmlns:p14="http://schemas.microsoft.com/office/powerpoint/2010/main" val="3802023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A962E4-A3AE-0ACD-3F81-C0AA3CC6BFED}"/>
            </a:ext>
          </a:extLst>
        </p:cNvPr>
        <p:cNvGrpSpPr/>
        <p:nvPr/>
      </p:nvGrpSpPr>
      <p:grpSpPr>
        <a:xfrm>
          <a:off x="0" y="0"/>
          <a:ext cx="0" cy="0"/>
          <a:chOff x="0" y="0"/>
          <a:chExt cx="0" cy="0"/>
        </a:xfrm>
      </p:grpSpPr>
      <p:graphicFrame>
        <p:nvGraphicFramePr>
          <p:cNvPr id="3" name="Google Shape;202;p6">
            <a:extLst>
              <a:ext uri="{FF2B5EF4-FFF2-40B4-BE49-F238E27FC236}">
                <a16:creationId xmlns:a16="http://schemas.microsoft.com/office/drawing/2014/main" id="{67C33261-ACF6-EFDC-61BE-63A56E69644A}"/>
              </a:ext>
            </a:extLst>
          </p:cNvPr>
          <p:cNvGraphicFramePr/>
          <p:nvPr>
            <p:extLst>
              <p:ext uri="{D42A27DB-BD31-4B8C-83A1-F6EECF244321}">
                <p14:modId xmlns:p14="http://schemas.microsoft.com/office/powerpoint/2010/main" val="3004674301"/>
              </p:ext>
            </p:extLst>
          </p:nvPr>
        </p:nvGraphicFramePr>
        <p:xfrm>
          <a:off x="1169581" y="0"/>
          <a:ext cx="10675089" cy="6991343"/>
        </p:xfrm>
        <a:graphic>
          <a:graphicData uri="http://schemas.openxmlformats.org/drawingml/2006/table">
            <a:tbl>
              <a:tblPr firstRow="1" bandRow="1">
                <a:tableStyleId>{87BBE217-31D9-4F7C-999F-5D909A147C1F}</a:tableStyleId>
              </a:tblPr>
              <a:tblGrid>
                <a:gridCol w="2486506">
                  <a:extLst>
                    <a:ext uri="{9D8B030D-6E8A-4147-A177-3AD203B41FA5}">
                      <a16:colId xmlns:a16="http://schemas.microsoft.com/office/drawing/2014/main" val="20000"/>
                    </a:ext>
                  </a:extLst>
                </a:gridCol>
                <a:gridCol w="2202053">
                  <a:extLst>
                    <a:ext uri="{9D8B030D-6E8A-4147-A177-3AD203B41FA5}">
                      <a16:colId xmlns:a16="http://schemas.microsoft.com/office/drawing/2014/main" val="20001"/>
                    </a:ext>
                  </a:extLst>
                </a:gridCol>
                <a:gridCol w="1083278">
                  <a:extLst>
                    <a:ext uri="{9D8B030D-6E8A-4147-A177-3AD203B41FA5}">
                      <a16:colId xmlns:a16="http://schemas.microsoft.com/office/drawing/2014/main" val="20002"/>
                    </a:ext>
                  </a:extLst>
                </a:gridCol>
                <a:gridCol w="973257">
                  <a:extLst>
                    <a:ext uri="{9D8B030D-6E8A-4147-A177-3AD203B41FA5}">
                      <a16:colId xmlns:a16="http://schemas.microsoft.com/office/drawing/2014/main" val="20003"/>
                    </a:ext>
                  </a:extLst>
                </a:gridCol>
                <a:gridCol w="973257">
                  <a:extLst>
                    <a:ext uri="{9D8B030D-6E8A-4147-A177-3AD203B41FA5}">
                      <a16:colId xmlns:a16="http://schemas.microsoft.com/office/drawing/2014/main" val="1094740597"/>
                    </a:ext>
                  </a:extLst>
                </a:gridCol>
                <a:gridCol w="947867">
                  <a:extLst>
                    <a:ext uri="{9D8B030D-6E8A-4147-A177-3AD203B41FA5}">
                      <a16:colId xmlns:a16="http://schemas.microsoft.com/office/drawing/2014/main" val="20004"/>
                    </a:ext>
                  </a:extLst>
                </a:gridCol>
                <a:gridCol w="2008871">
                  <a:extLst>
                    <a:ext uri="{9D8B030D-6E8A-4147-A177-3AD203B41FA5}">
                      <a16:colId xmlns:a16="http://schemas.microsoft.com/office/drawing/2014/main" val="20005"/>
                    </a:ext>
                  </a:extLst>
                </a:gridCol>
              </a:tblGrid>
              <a:tr h="314457">
                <a:tc rowSpan="3">
                  <a:txBody>
                    <a:bodyPr/>
                    <a:lstStyle/>
                    <a:p>
                      <a:pPr marL="0" marR="0" lvl="0" indent="0" algn="ctr" rtl="0">
                        <a:lnSpc>
                          <a:spcPct val="100000"/>
                        </a:lnSpc>
                        <a:spcBef>
                          <a:spcPts val="0"/>
                        </a:spcBef>
                        <a:spcAft>
                          <a:spcPts val="0"/>
                        </a:spcAft>
                        <a:buNone/>
                      </a:pPr>
                      <a:r>
                        <a:rPr lang="en-US" sz="1400" b="1" u="none" strike="noStrike" cap="none" dirty="0">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5">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sym typeface="Poppins"/>
                        </a:rPr>
                        <a:t>Reasons for</a:t>
                      </a:r>
                      <a:r>
                        <a:rPr lang="en-US" sz="1400" b="1" u="none" strike="noStrike" cap="none" dirty="0"/>
                        <a:t> </a:t>
                      </a:r>
                      <a:endParaRPr/>
                    </a:p>
                    <a:p>
                      <a:pPr marL="0" marR="0" lvl="0" indent="0" algn="ctr" rtl="0">
                        <a:lnSpc>
                          <a:spcPct val="100000"/>
                        </a:lnSpc>
                        <a:spcBef>
                          <a:spcPts val="0"/>
                        </a:spcBef>
                        <a:spcAft>
                          <a:spcPts val="0"/>
                        </a:spcAft>
                        <a:buNone/>
                      </a:pPr>
                      <a:r>
                        <a:rPr lang="en-US" sz="1400" b="1" u="none" strike="noStrike" cap="none" dirty="0">
                          <a:sym typeface="Poppins"/>
                        </a:rPr>
                        <a:t>over/underperformance</a:t>
                      </a:r>
                      <a:endParaRPr dirty="0"/>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sym typeface="Poppins"/>
                        </a:rPr>
                        <a:t>Physical 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sym typeface="Poppins"/>
                        </a:rPr>
                        <a:t>Accomplishment </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rPr>
                        <a:t>Q2</a:t>
                      </a:r>
                      <a:endParaRPr sz="1200" b="1" u="none" strike="noStrike" cap="none" dirty="0">
                        <a:solidFill>
                          <a:schemeClr val="dk1"/>
                        </a:solidFill>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572806">
                <a:tc rowSpan="2">
                  <a:txBody>
                    <a:bodyPr/>
                    <a:lstStyle/>
                    <a:p>
                      <a:pPr marL="0" marR="0" lvl="0" indent="0" algn="l" rtl="0">
                        <a:lnSpc>
                          <a:spcPct val="100000"/>
                        </a:lnSpc>
                        <a:spcBef>
                          <a:spcPts val="0"/>
                        </a:spcBef>
                        <a:spcAft>
                          <a:spcPts val="0"/>
                        </a:spcAft>
                        <a:buNone/>
                      </a:pPr>
                      <a:r>
                        <a:rPr lang="en-US" sz="1000" u="none" strike="noStrike" cap="none" dirty="0">
                          <a:sym typeface="Poppins"/>
                        </a:rPr>
                        <a:t>MG (Multigrade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000" dirty="0">
                          <a:solidFill>
                            <a:schemeClr val="tx1"/>
                          </a:solidFill>
                        </a:rPr>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PH"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PH"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2</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None/>
                      </a:pPr>
                      <a:r>
                        <a:rPr lang="en-PH" sz="1200" dirty="0"/>
                        <a:t>100.00%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41876">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000" dirty="0">
                          <a:solidFill>
                            <a:schemeClr val="tx1"/>
                          </a:solidFill>
                        </a:rPr>
                        <a:t>No. of Enrolment </a:t>
                      </a:r>
                      <a:endParaRPr sz="1000"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u="none" strike="noStrike" cap="none" dirty="0">
                          <a:latin typeface="Poppins"/>
                          <a:ea typeface="Poppins"/>
                          <a:cs typeface="Poppins"/>
                          <a:sym typeface="Poppins"/>
                        </a:rPr>
                        <a:t>123</a:t>
                      </a:r>
                      <a:endParaRPr sz="12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u="none" strike="noStrike" cap="none" dirty="0">
                          <a:latin typeface="Poppins"/>
                          <a:ea typeface="Poppins"/>
                          <a:cs typeface="Poppins"/>
                          <a:sym typeface="Poppins"/>
                        </a:rPr>
                        <a:t>123</a:t>
                      </a:r>
                      <a:endParaRPr sz="12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sz="1200" u="none" strike="noStrike" cap="none" dirty="0">
                          <a:latin typeface="Poppins"/>
                          <a:ea typeface="Poppins"/>
                          <a:cs typeface="Poppins"/>
                          <a:sym typeface="Poppins"/>
                        </a:rPr>
                        <a:t>118</a:t>
                      </a:r>
                      <a:endParaRPr sz="12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u="none" strike="noStrike" cap="none" dirty="0">
                          <a:latin typeface="Poppins"/>
                          <a:ea typeface="Poppins"/>
                          <a:cs typeface="Poppins"/>
                          <a:sym typeface="Poppins"/>
                        </a:rPr>
                        <a:t>95.93%</a:t>
                      </a:r>
                      <a:endParaRPr sz="12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u="none" strike="noStrike" cap="none" dirty="0">
                          <a:latin typeface="Poppins"/>
                          <a:ea typeface="Poppins"/>
                          <a:cs typeface="Poppins"/>
                          <a:sym typeface="Poppins"/>
                        </a:rPr>
                        <a:t>There is a lower number of enrollees in the KS2 by 4.07%</a:t>
                      </a:r>
                      <a:endParaRPr sz="12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5875">
                <a:tc rowSpan="5">
                  <a:txBody>
                    <a:bodyPr/>
                    <a:lstStyle/>
                    <a:p>
                      <a:pPr marL="0" marR="0" lvl="0" indent="0" algn="l" rtl="0">
                        <a:lnSpc>
                          <a:spcPct val="100000"/>
                        </a:lnSpc>
                        <a:spcBef>
                          <a:spcPts val="0"/>
                        </a:spcBef>
                        <a:spcAft>
                          <a:spcPts val="0"/>
                        </a:spcAft>
                        <a:buNone/>
                      </a:pPr>
                      <a:r>
                        <a:rPr lang="en-US" sz="1000" u="none" strike="noStrike" cap="none" dirty="0">
                          <a:sym typeface="Poppins"/>
                        </a:rPr>
                        <a:t>ALS (Alternative Learning System)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solidFill>
                            <a:schemeClr val="tx1"/>
                          </a:solidFill>
                          <a:latin typeface="Poppins" panose="00000500000000000000" pitchFamily="2" charset="0"/>
                          <a:cs typeface="Poppins" panose="00000500000000000000" pitchFamily="2" charset="0"/>
                        </a:rPr>
                        <a:t>No. of Schools Offering the Program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44</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44</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44</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100.00%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solidFill>
                            <a:schemeClr val="tx1"/>
                          </a:solidFill>
                          <a:latin typeface="Poppins" panose="00000500000000000000" pitchFamily="2" charset="0"/>
                          <a:cs typeface="Poppins" panose="00000500000000000000" pitchFamily="2" charset="0"/>
                        </a:rPr>
                        <a:t>No. of Enrolment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1500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748</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748</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49.80%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900" b="0" i="0" u="none" strike="noStrike" kern="0" cap="none" spc="0" normalizeH="0" baseline="0" noProof="0" dirty="0">
                          <a:ln>
                            <a:noFill/>
                          </a:ln>
                          <a:solidFill>
                            <a:srgbClr val="000000"/>
                          </a:solidFill>
                          <a:effectLst/>
                          <a:uLnTx/>
                          <a:uFillTx/>
                          <a:latin typeface="Poppins"/>
                          <a:cs typeface="Poppins"/>
                          <a:sym typeface="Arial"/>
                        </a:rPr>
                        <a:t>50% of the mapped potential learners did not enroll in the ALS programs. Most of the school-aged children and youth as well as some OSY were enrolled in the formal school.</a:t>
                      </a:r>
                    </a:p>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72620"/>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solidFill>
                            <a:schemeClr val="tx1"/>
                          </a:solidFill>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20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5</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3</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42.10%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Other activities will be conducted in Q3</a:t>
                      </a: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5403316"/>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000" u="none" strike="noStrike" cap="none" dirty="0">
                          <a:solidFill>
                            <a:schemeClr val="tx1"/>
                          </a:solidFill>
                          <a:latin typeface="Poppins"/>
                          <a:ea typeface="Poppins"/>
                          <a:cs typeface="Poppins"/>
                          <a:sym typeface="Poppins"/>
                        </a:rPr>
                        <a:t>No. of ALS teachers with paid transportation and teaching aid allowance</a:t>
                      </a:r>
                      <a:endParaRPr sz="1000"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20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20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20</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100.00%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2914160"/>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000" u="none" strike="noStrike" cap="none" dirty="0">
                          <a:solidFill>
                            <a:schemeClr val="tx1"/>
                          </a:solidFill>
                          <a:latin typeface="Poppins"/>
                          <a:ea typeface="Poppins"/>
                          <a:cs typeface="Poppins"/>
                          <a:sym typeface="Poppins"/>
                        </a:rPr>
                        <a:t>No. of CAIs teachers with paid transportation and teaching aid allowance</a:t>
                      </a:r>
                      <a:endParaRPr sz="1000" dirty="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N/A</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N/A</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N/A</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N/A</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N/A</a:t>
                      </a: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4783008"/>
                  </a:ext>
                </a:extLst>
              </a:tr>
              <a:tr h="405875">
                <a:tc rowSpan="4">
                  <a:txBody>
                    <a:bodyPr/>
                    <a:lstStyle/>
                    <a:p>
                      <a:pPr marL="0" marR="0" lvl="0" indent="0" algn="l" rtl="0">
                        <a:lnSpc>
                          <a:spcPct val="100000"/>
                        </a:lnSpc>
                        <a:spcBef>
                          <a:spcPts val="0"/>
                        </a:spcBef>
                        <a:spcAft>
                          <a:spcPts val="0"/>
                        </a:spcAft>
                        <a:buNone/>
                      </a:pPr>
                      <a:r>
                        <a:rPr lang="en-US" sz="1000" u="none" strike="noStrike" cap="none" dirty="0">
                          <a:sym typeface="Poppins"/>
                        </a:rPr>
                        <a:t>MEP (Madrasah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solidFill>
                            <a:schemeClr val="tx1"/>
                          </a:solidFill>
                          <a:latin typeface="Poppins" panose="00000500000000000000" pitchFamily="2" charset="0"/>
                          <a:cs typeface="Poppins" panose="00000500000000000000" pitchFamily="2" charset="0"/>
                        </a:rPr>
                        <a:t>No. of Schools Offering the Program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1</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100.00%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2264283"/>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solidFill>
                            <a:schemeClr val="tx1"/>
                          </a:solidFill>
                          <a:latin typeface="Poppins" panose="00000500000000000000" pitchFamily="2" charset="0"/>
                          <a:cs typeface="Poppins" panose="00000500000000000000" pitchFamily="2" charset="0"/>
                        </a:rPr>
                        <a:t>No. of Enrolment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38</a:t>
                      </a:r>
                      <a:endParaRPr sz="1200" dirty="0" err="1"/>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38</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39</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102.40%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1474795"/>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solidFill>
                            <a:schemeClr val="tx1"/>
                          </a:solidFill>
                          <a:latin typeface="Poppins" panose="00000500000000000000" pitchFamily="2" charset="0"/>
                          <a:cs typeface="Poppins" panose="00000500000000000000" pitchFamily="2" charset="0"/>
                        </a:rPr>
                        <a:t>No. of </a:t>
                      </a:r>
                      <a:r>
                        <a:rPr lang="en-US" sz="1000" dirty="0" err="1">
                          <a:solidFill>
                            <a:schemeClr val="tx1"/>
                          </a:solidFill>
                          <a:latin typeface="Poppins" panose="00000500000000000000" pitchFamily="2" charset="0"/>
                          <a:cs typeface="Poppins" panose="00000500000000000000" pitchFamily="2" charset="0"/>
                        </a:rPr>
                        <a:t>Asatidz</a:t>
                      </a:r>
                      <a:r>
                        <a:rPr lang="en-US" sz="1000" dirty="0">
                          <a:solidFill>
                            <a:schemeClr val="tx1"/>
                          </a:solidFill>
                          <a:latin typeface="Poppins" panose="00000500000000000000" pitchFamily="2" charset="0"/>
                          <a:cs typeface="Poppins" panose="00000500000000000000" pitchFamily="2" charset="0"/>
                        </a:rPr>
                        <a:t> paid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200" dirty="0"/>
                        <a:t>2</a:t>
                      </a:r>
                      <a:endParaRPr sz="1200" dirty="0"/>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100.00%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4471707"/>
                  </a:ext>
                </a:extLst>
              </a:tr>
              <a:tr h="405875">
                <a:tc vMerge="1">
                  <a:txBody>
                    <a:bodyPr/>
                    <a:lstStyle/>
                    <a:p>
                      <a:pPr marL="0" marR="0" lvl="0" indent="0" algn="l" rtl="0">
                        <a:lnSpc>
                          <a:spcPct val="100000"/>
                        </a:lnSpc>
                        <a:spcBef>
                          <a:spcPts val="0"/>
                        </a:spcBef>
                        <a:spcAft>
                          <a:spcPts val="0"/>
                        </a:spcAft>
                        <a:buNone/>
                      </a:pPr>
                      <a:endParaRPr lang="en-US" sz="1400" u="none" strike="noStrike" cap="none" dirty="0">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solidFill>
                            <a:schemeClr val="tx1"/>
                          </a:solidFill>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SzPts val="1400"/>
                        <a:buFont typeface="Arial"/>
                        <a:buNone/>
                      </a:pPr>
                      <a:r>
                        <a:rPr lang="en-US" sz="1200" dirty="0"/>
                        <a:t>5</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SzPts val="1400"/>
                        <a:buFont typeface="Arial"/>
                        <a:buNone/>
                      </a:pPr>
                      <a:r>
                        <a:rPr lang="en-US" sz="1200" dirty="0"/>
                        <a:t>1</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sz="1200" dirty="0"/>
                        <a:t>2</a:t>
                      </a: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SzPts val="1400"/>
                        <a:buFont typeface="Arial"/>
                        <a:buNone/>
                      </a:pPr>
                      <a:r>
                        <a:rPr lang="en-US" sz="1200" dirty="0"/>
                        <a:t>40.00%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dirty="0"/>
                        <a:t>Other activities shall be conducted in Q3</a:t>
                      </a: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573627"/>
                  </a:ext>
                </a:extLst>
              </a:tr>
            </a:tbl>
          </a:graphicData>
        </a:graphic>
      </p:graphicFrame>
    </p:spTree>
    <p:extLst>
      <p:ext uri="{BB962C8B-B14F-4D97-AF65-F5344CB8AC3E}">
        <p14:creationId xmlns:p14="http://schemas.microsoft.com/office/powerpoint/2010/main" val="4226120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FC7EB7-CCD3-6631-E392-2C7666227D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B5DE00-0A5E-4BC9-46C4-8C362DBB9F02}"/>
              </a:ext>
            </a:extLst>
          </p:cNvPr>
          <p:cNvSpPr txBox="1">
            <a:spLocks/>
          </p:cNvSpPr>
          <p:nvPr/>
        </p:nvSpPr>
        <p:spPr>
          <a:xfrm>
            <a:off x="1626780" y="2420306"/>
            <a:ext cx="10143461"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rPr>
              <a:t>Quality</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2400" i="1" cap="none" dirty="0">
                <a:solidFill>
                  <a:srgbClr val="1F497D">
                    <a:lumMod val="75000"/>
                  </a:srgbClr>
                </a:solidFill>
                <a:latin typeface="Congenial Black" panose="02000503040000020004" pitchFamily="2" charset="0"/>
              </a:rPr>
              <a:t>IO: Learners complete K-12 basic education, having successfully attained all learning standards that equip them with the necessary skills and attributes to pursue their chosen paths</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dirty="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2655757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2C9435-F64D-E8EA-23E2-926809B81F60}"/>
            </a:ext>
          </a:extLst>
        </p:cNvPr>
        <p:cNvGrpSpPr/>
        <p:nvPr/>
      </p:nvGrpSpPr>
      <p:grpSpPr>
        <a:xfrm>
          <a:off x="0" y="0"/>
          <a:ext cx="0" cy="0"/>
          <a:chOff x="0" y="0"/>
          <a:chExt cx="0" cy="0"/>
        </a:xfrm>
      </p:grpSpPr>
      <p:graphicFrame>
        <p:nvGraphicFramePr>
          <p:cNvPr id="3" name="Google Shape;256;p12">
            <a:extLst>
              <a:ext uri="{FF2B5EF4-FFF2-40B4-BE49-F238E27FC236}">
                <a16:creationId xmlns:a16="http://schemas.microsoft.com/office/drawing/2014/main" id="{496718DE-9AEE-6DFB-590C-74BCE302BC69}"/>
              </a:ext>
            </a:extLst>
          </p:cNvPr>
          <p:cNvGraphicFramePr/>
          <p:nvPr>
            <p:extLst>
              <p:ext uri="{D42A27DB-BD31-4B8C-83A1-F6EECF244321}">
                <p14:modId xmlns:p14="http://schemas.microsoft.com/office/powerpoint/2010/main" val="344210547"/>
              </p:ext>
            </p:extLst>
          </p:nvPr>
        </p:nvGraphicFramePr>
        <p:xfrm>
          <a:off x="1297172" y="1070032"/>
          <a:ext cx="10653822" cy="4818575"/>
        </p:xfrm>
        <a:graphic>
          <a:graphicData uri="http://schemas.openxmlformats.org/drawingml/2006/table">
            <a:tbl>
              <a:tblPr firstRow="1" bandRow="1">
                <a:noFill/>
                <a:tableStyleId>{87BBE217-31D9-4F7C-999F-5D909A147C1F}</a:tableStyleId>
              </a:tblPr>
              <a:tblGrid>
                <a:gridCol w="4275960">
                  <a:extLst>
                    <a:ext uri="{9D8B030D-6E8A-4147-A177-3AD203B41FA5}">
                      <a16:colId xmlns:a16="http://schemas.microsoft.com/office/drawing/2014/main" val="20000"/>
                    </a:ext>
                  </a:extLst>
                </a:gridCol>
                <a:gridCol w="1827128">
                  <a:extLst>
                    <a:ext uri="{9D8B030D-6E8A-4147-A177-3AD203B41FA5}">
                      <a16:colId xmlns:a16="http://schemas.microsoft.com/office/drawing/2014/main" val="20001"/>
                    </a:ext>
                  </a:extLst>
                </a:gridCol>
                <a:gridCol w="2428859">
                  <a:extLst>
                    <a:ext uri="{9D8B030D-6E8A-4147-A177-3AD203B41FA5}">
                      <a16:colId xmlns:a16="http://schemas.microsoft.com/office/drawing/2014/main" val="20002"/>
                    </a:ext>
                  </a:extLst>
                </a:gridCol>
                <a:gridCol w="2121875">
                  <a:extLst>
                    <a:ext uri="{9D8B030D-6E8A-4147-A177-3AD203B41FA5}">
                      <a16:colId xmlns:a16="http://schemas.microsoft.com/office/drawing/2014/main" val="20003"/>
                    </a:ext>
                  </a:extLst>
                </a:gridCol>
              </a:tblGrid>
              <a:tr h="177800">
                <a:tc>
                  <a:txBody>
                    <a:bodyPr/>
                    <a:lstStyle/>
                    <a:p>
                      <a:pPr marL="0" marR="0" lvl="0" indent="0" algn="ctr" rtl="0">
                        <a:lnSpc>
                          <a:spcPct val="100000"/>
                        </a:lnSpc>
                        <a:spcBef>
                          <a:spcPts val="0"/>
                        </a:spcBef>
                        <a:spcAft>
                          <a:spcPts val="0"/>
                        </a:spcAft>
                        <a:buNone/>
                      </a:pPr>
                      <a:r>
                        <a:rPr lang="en-PH" dirty="0"/>
                        <a:t>Elementary</a:t>
                      </a:r>
                      <a:endParaRPr dirty="0"/>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SY 2022-2023</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SY 2023-2024</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SY 2024-2025</a:t>
                      </a:r>
                      <a:endParaRPr dirty="0"/>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0"/>
                  </a:ext>
                </a:extLst>
              </a:tr>
              <a:tr h="678075">
                <a:tc>
                  <a:txBody>
                    <a:bodyPr/>
                    <a:lstStyle/>
                    <a:p>
                      <a:pPr marL="0" marR="0" lvl="0" indent="0" algn="l" rtl="0">
                        <a:lnSpc>
                          <a:spcPct val="100000"/>
                        </a:lnSpc>
                        <a:spcBef>
                          <a:spcPts val="0"/>
                        </a:spcBef>
                        <a:spcAft>
                          <a:spcPts val="0"/>
                        </a:spcAft>
                        <a:buNone/>
                      </a:pPr>
                      <a:r>
                        <a:rPr lang="en-US" sz="1600" u="none" strike="noStrike" cap="none" dirty="0">
                          <a:latin typeface="Poppins"/>
                          <a:ea typeface="Poppins"/>
                          <a:cs typeface="Poppins"/>
                          <a:sym typeface="Poppins"/>
                        </a:rPr>
                        <a:t>Elementary Completion Rate</a:t>
                      </a:r>
                      <a:endParaRPr dirty="0"/>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sz="1400" u="none" strike="noStrike" cap="none" dirty="0">
                          <a:latin typeface="Poppins"/>
                          <a:ea typeface="Poppins"/>
                          <a:cs typeface="Poppins"/>
                          <a:sym typeface="Poppins"/>
                        </a:rPr>
                        <a:t>99.64%</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sz="1400" u="none" strike="noStrike" cap="none" dirty="0">
                          <a:latin typeface="Poppins"/>
                          <a:ea typeface="Poppins"/>
                          <a:cs typeface="Poppins"/>
                          <a:sym typeface="Poppins"/>
                        </a:rPr>
                        <a:t>No data available yet</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No data available yet</a:t>
                      </a:r>
                    </a:p>
                    <a:p>
                      <a:pPr marL="0" marR="0" lvl="0" indent="0" algn="l" rtl="0">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1"/>
                  </a:ext>
                </a:extLst>
              </a:tr>
              <a:tr h="678075">
                <a:tc>
                  <a:txBody>
                    <a:bodyPr/>
                    <a:lstStyle/>
                    <a:p>
                      <a:pPr marL="0" marR="0" lvl="0" indent="0" algn="l" rtl="0">
                        <a:lnSpc>
                          <a:spcPct val="100000"/>
                        </a:lnSpc>
                        <a:spcBef>
                          <a:spcPts val="0"/>
                        </a:spcBef>
                        <a:spcAft>
                          <a:spcPts val="0"/>
                        </a:spcAft>
                        <a:buNone/>
                      </a:pPr>
                      <a:r>
                        <a:rPr lang="en-US" sz="1600" u="none" strike="noStrike" cap="none" dirty="0">
                          <a:latin typeface="Poppins"/>
                          <a:ea typeface="Poppins"/>
                          <a:cs typeface="Poppins"/>
                          <a:sym typeface="Poppins"/>
                        </a:rPr>
                        <a:t>Percentage of learners achieving nearly proficient or better in English</a:t>
                      </a:r>
                      <a:endParaRPr dirty="0"/>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sz="1400" u="none" strike="noStrike" cap="none" dirty="0">
                          <a:latin typeface="Poppins"/>
                          <a:ea typeface="Poppins"/>
                          <a:cs typeface="Poppins"/>
                          <a:sym typeface="Poppins"/>
                        </a:rPr>
                        <a:t>42. 10 MPS (NATG10) and 43.33 MPS (NATG12)</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US" sz="1400" u="none" strike="noStrike" cap="none" dirty="0">
                          <a:latin typeface="Poppins"/>
                          <a:ea typeface="Poppins"/>
                          <a:cs typeface="Poppins"/>
                          <a:sym typeface="Poppins"/>
                        </a:rPr>
                        <a:t>NDA</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US" sz="1400" u="none" strike="noStrike" cap="none" dirty="0">
                          <a:latin typeface="Poppins"/>
                          <a:ea typeface="Poppins"/>
                          <a:cs typeface="Poppins"/>
                          <a:sym typeface="Poppins"/>
                        </a:rPr>
                        <a:t>NDA </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2"/>
                  </a:ext>
                </a:extLst>
              </a:tr>
              <a:tr h="963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dirty="0">
                          <a:latin typeface="Poppins"/>
                          <a:ea typeface="Poppins"/>
                          <a:cs typeface="Poppins"/>
                          <a:sym typeface="Poppins"/>
                        </a:rPr>
                        <a:t>Percentage of learners achieving nearly proficient or better in Numeracy</a:t>
                      </a:r>
                      <a:endParaRPr dirty="0"/>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PH" sz="1400" u="none" strike="noStrike" cap="none" dirty="0">
                          <a:latin typeface="Poppins"/>
                          <a:ea typeface="Poppins"/>
                          <a:cs typeface="Poppins"/>
                          <a:sym typeface="Poppins"/>
                        </a:rPr>
                        <a:t>KS3: 7.203% (EOSY ALNAT 2022 – 2023)</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PH" sz="1400" u="none" strike="noStrike" cap="none" dirty="0">
                          <a:latin typeface="Poppins"/>
                          <a:ea typeface="Poppins"/>
                          <a:cs typeface="Poppins"/>
                          <a:sym typeface="Poppins"/>
                        </a:rPr>
                        <a:t>KS3: 3.987% (EOSY ALNAT 2023 – 2024)</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PH" dirty="0"/>
                        <a:t>KS3: 18.56% (EOSY ALNAT 2024 – 2025)</a:t>
                      </a:r>
                      <a:endParaRPr dirty="0"/>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3"/>
                  </a:ext>
                </a:extLst>
              </a:tr>
              <a:tr h="963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Poppins"/>
                          <a:ea typeface="Poppins"/>
                          <a:cs typeface="Poppins"/>
                          <a:sym typeface="Poppins"/>
                        </a:rPr>
                        <a:t>Percentage of Grade 6 learners attaining nearly proficient level or better  in stage 2 literacy standards</a:t>
                      </a: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US" sz="1400" u="none" strike="noStrike" cap="none" dirty="0">
                          <a:latin typeface="Poppins"/>
                          <a:ea typeface="Poppins"/>
                          <a:cs typeface="Poppins"/>
                          <a:sym typeface="Poppins"/>
                        </a:rPr>
                        <a:t>NDA</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US" sz="1400" u="none" strike="noStrike" cap="none" dirty="0">
                          <a:latin typeface="Poppins"/>
                          <a:ea typeface="Poppins"/>
                          <a:cs typeface="Poppins"/>
                          <a:sym typeface="Poppins"/>
                        </a:rPr>
                        <a:t>38.78% (Phil-IRI)</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US" sz="1400" u="none" strike="noStrike" cap="none" dirty="0">
                          <a:latin typeface="Poppins"/>
                          <a:ea typeface="Poppins"/>
                          <a:cs typeface="Poppins"/>
                          <a:sym typeface="Poppins"/>
                        </a:rPr>
                        <a:t>40.04% (Phil-IRI)</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4"/>
                  </a:ext>
                </a:extLst>
              </a:tr>
              <a:tr h="963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Poppins"/>
                          <a:ea typeface="Poppins"/>
                          <a:cs typeface="Poppins"/>
                          <a:sym typeface="Poppins"/>
                        </a:rPr>
                        <a:t>Percentage of Grade 6 learners attaining nearly proficient level or better  in stage 2 numeracy standards</a:t>
                      </a: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lvl="0" indent="0" algn="l" rtl="0">
                        <a:spcBef>
                          <a:spcPts val="0"/>
                        </a:spcBef>
                        <a:spcAft>
                          <a:spcPts val="0"/>
                        </a:spcAft>
                        <a:buNone/>
                      </a:pPr>
                      <a:r>
                        <a:rPr lang="en-PH" sz="1400" u="none" strike="noStrike" cap="none" dirty="0">
                          <a:latin typeface="Poppins"/>
                          <a:ea typeface="Poppins"/>
                          <a:cs typeface="Poppins"/>
                          <a:sym typeface="Poppins"/>
                        </a:rPr>
                        <a:t>KS2: 13.252% (EOSY ALNAT 2022 – 2023)</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lvl="0" indent="0" algn="l" rtl="0">
                        <a:spcBef>
                          <a:spcPts val="0"/>
                        </a:spcBef>
                        <a:spcAft>
                          <a:spcPts val="0"/>
                        </a:spcAft>
                        <a:buNone/>
                      </a:pPr>
                      <a:r>
                        <a:rPr lang="en-PH" sz="1400" u="none" strike="noStrike" cap="none" dirty="0">
                          <a:latin typeface="Poppins"/>
                          <a:ea typeface="Poppins"/>
                          <a:cs typeface="Poppins"/>
                          <a:sym typeface="Poppins"/>
                        </a:rPr>
                        <a:t>KS2: 14.575% (EOSY ALNAT 2023 – 2024)</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PH" dirty="0"/>
                        <a:t>KS2: 21.388% (EOSY ALNAT 2024 – 2025)</a:t>
                      </a:r>
                      <a:endParaRPr dirty="0"/>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5"/>
                  </a:ext>
                </a:extLst>
              </a:tr>
            </a:tbl>
          </a:graphicData>
        </a:graphic>
      </p:graphicFrame>
      <p:sp>
        <p:nvSpPr>
          <p:cNvPr id="4" name="Google Shape;258;p12">
            <a:extLst>
              <a:ext uri="{FF2B5EF4-FFF2-40B4-BE49-F238E27FC236}">
                <a16:creationId xmlns:a16="http://schemas.microsoft.com/office/drawing/2014/main" id="{D11F10B6-7948-C251-2AC0-467518BBB34D}"/>
              </a:ext>
            </a:extLst>
          </p:cNvPr>
          <p:cNvSpPr txBox="1"/>
          <p:nvPr/>
        </p:nvSpPr>
        <p:spPr>
          <a:xfrm>
            <a:off x="1218882" y="0"/>
            <a:ext cx="10969943" cy="914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4400" b="1" i="0" u="none" strike="noStrike" cap="none" dirty="0">
                <a:solidFill>
                  <a:schemeClr val="dk1"/>
                </a:solidFill>
                <a:latin typeface="Poppins"/>
                <a:ea typeface="Poppins"/>
                <a:cs typeface="Poppins"/>
                <a:sym typeface="Poppins"/>
              </a:rPr>
              <a:t>KPIs (Three-Year Data)</a:t>
            </a:r>
            <a:endParaRPr dirty="0"/>
          </a:p>
        </p:txBody>
      </p:sp>
    </p:spTree>
    <p:extLst>
      <p:ext uri="{BB962C8B-B14F-4D97-AF65-F5344CB8AC3E}">
        <p14:creationId xmlns:p14="http://schemas.microsoft.com/office/powerpoint/2010/main" val="1480849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C80555-2EBA-89F3-7BDD-C6BBA7EF62DC}"/>
            </a:ext>
          </a:extLst>
        </p:cNvPr>
        <p:cNvGrpSpPr/>
        <p:nvPr/>
      </p:nvGrpSpPr>
      <p:grpSpPr>
        <a:xfrm>
          <a:off x="0" y="0"/>
          <a:ext cx="0" cy="0"/>
          <a:chOff x="0" y="0"/>
          <a:chExt cx="0" cy="0"/>
        </a:xfrm>
      </p:grpSpPr>
      <p:sp>
        <p:nvSpPr>
          <p:cNvPr id="4" name="Google Shape;258;p12">
            <a:extLst>
              <a:ext uri="{FF2B5EF4-FFF2-40B4-BE49-F238E27FC236}">
                <a16:creationId xmlns:a16="http://schemas.microsoft.com/office/drawing/2014/main" id="{E658A8F5-65F8-2355-B3D5-E88058A093FD}"/>
              </a:ext>
            </a:extLst>
          </p:cNvPr>
          <p:cNvSpPr txBox="1"/>
          <p:nvPr/>
        </p:nvSpPr>
        <p:spPr>
          <a:xfrm>
            <a:off x="1218882" y="0"/>
            <a:ext cx="10969943" cy="914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4400" b="1" i="0" u="none" strike="noStrike" cap="none" dirty="0">
                <a:solidFill>
                  <a:schemeClr val="dk1"/>
                </a:solidFill>
                <a:latin typeface="Poppins"/>
                <a:ea typeface="Poppins"/>
                <a:cs typeface="Poppins"/>
                <a:sym typeface="Poppins"/>
              </a:rPr>
              <a:t>KPIs (Three-Year Data)</a:t>
            </a:r>
            <a:endParaRPr dirty="0"/>
          </a:p>
        </p:txBody>
      </p:sp>
      <p:graphicFrame>
        <p:nvGraphicFramePr>
          <p:cNvPr id="2" name="Google Shape;265;p13">
            <a:extLst>
              <a:ext uri="{FF2B5EF4-FFF2-40B4-BE49-F238E27FC236}">
                <a16:creationId xmlns:a16="http://schemas.microsoft.com/office/drawing/2014/main" id="{FE9EF1B4-953F-5567-BCDD-EAD9F064D1F0}"/>
              </a:ext>
            </a:extLst>
          </p:cNvPr>
          <p:cNvGraphicFramePr/>
          <p:nvPr>
            <p:extLst>
              <p:ext uri="{D42A27DB-BD31-4B8C-83A1-F6EECF244321}">
                <p14:modId xmlns:p14="http://schemas.microsoft.com/office/powerpoint/2010/main" val="1834482459"/>
              </p:ext>
            </p:extLst>
          </p:nvPr>
        </p:nvGraphicFramePr>
        <p:xfrm>
          <a:off x="1465349" y="1630712"/>
          <a:ext cx="10477007" cy="3909975"/>
        </p:xfrm>
        <a:graphic>
          <a:graphicData uri="http://schemas.openxmlformats.org/drawingml/2006/table">
            <a:tbl>
              <a:tblPr firstRow="1" bandRow="1">
                <a:noFill/>
                <a:tableStyleId>{87BBE217-31D9-4F7C-999F-5D909A147C1F}</a:tableStyleId>
              </a:tblPr>
              <a:tblGrid>
                <a:gridCol w="4204994">
                  <a:extLst>
                    <a:ext uri="{9D8B030D-6E8A-4147-A177-3AD203B41FA5}">
                      <a16:colId xmlns:a16="http://schemas.microsoft.com/office/drawing/2014/main" val="20000"/>
                    </a:ext>
                  </a:extLst>
                </a:gridCol>
                <a:gridCol w="2141800">
                  <a:extLst>
                    <a:ext uri="{9D8B030D-6E8A-4147-A177-3AD203B41FA5}">
                      <a16:colId xmlns:a16="http://schemas.microsoft.com/office/drawing/2014/main" val="20001"/>
                    </a:ext>
                  </a:extLst>
                </a:gridCol>
                <a:gridCol w="2022973">
                  <a:extLst>
                    <a:ext uri="{9D8B030D-6E8A-4147-A177-3AD203B41FA5}">
                      <a16:colId xmlns:a16="http://schemas.microsoft.com/office/drawing/2014/main" val="20002"/>
                    </a:ext>
                  </a:extLst>
                </a:gridCol>
                <a:gridCol w="2107240">
                  <a:extLst>
                    <a:ext uri="{9D8B030D-6E8A-4147-A177-3AD203B41FA5}">
                      <a16:colId xmlns:a16="http://schemas.microsoft.com/office/drawing/2014/main" val="20003"/>
                    </a:ext>
                  </a:extLst>
                </a:gridCol>
              </a:tblGrid>
              <a:tr h="428275">
                <a:tc>
                  <a:txBody>
                    <a:bodyPr/>
                    <a:lstStyle/>
                    <a:p>
                      <a:pPr marL="0" marR="0" lvl="0" indent="0" algn="ctr" rtl="0">
                        <a:lnSpc>
                          <a:spcPct val="100000"/>
                        </a:lnSpc>
                        <a:spcBef>
                          <a:spcPts val="0"/>
                        </a:spcBef>
                        <a:spcAft>
                          <a:spcPts val="0"/>
                        </a:spcAft>
                        <a:buNone/>
                      </a:pPr>
                      <a:r>
                        <a:rPr lang="en-PH" dirty="0"/>
                        <a:t>Secondary</a:t>
                      </a:r>
                      <a:endParaRPr dirty="0"/>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SY 2022-2023</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SY 2023-2024</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SY 2024-2025</a:t>
                      </a:r>
                      <a:endParaRPr dirty="0"/>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0"/>
                  </a:ext>
                </a:extLst>
              </a:tr>
              <a:tr h="678075">
                <a:tc>
                  <a:txBody>
                    <a:bodyPr/>
                    <a:lstStyle/>
                    <a:p>
                      <a:pPr marL="0" marR="0" lvl="0" indent="0" algn="l" rtl="0">
                        <a:lnSpc>
                          <a:spcPct val="100000"/>
                        </a:lnSpc>
                        <a:spcBef>
                          <a:spcPts val="0"/>
                        </a:spcBef>
                        <a:spcAft>
                          <a:spcPts val="0"/>
                        </a:spcAft>
                        <a:buNone/>
                      </a:pPr>
                      <a:r>
                        <a:rPr lang="en-US" sz="1600" u="none" strike="noStrike" cap="none">
                          <a:latin typeface="Poppins"/>
                          <a:ea typeface="Poppins"/>
                          <a:cs typeface="Poppins"/>
                          <a:sym typeface="Poppins"/>
                        </a:rPr>
                        <a:t>Secondary Completion Rate</a:t>
                      </a:r>
                      <a:endParaRPr/>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sz="1400" u="none" strike="noStrike" cap="none" dirty="0">
                          <a:latin typeface="Poppins"/>
                          <a:ea typeface="Poppins"/>
                          <a:cs typeface="Poppins"/>
                          <a:sym typeface="Poppins"/>
                        </a:rPr>
                        <a:t>94. 63</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sz="1400" u="none" strike="noStrike" cap="none" dirty="0">
                          <a:latin typeface="Poppins"/>
                          <a:ea typeface="Poppins"/>
                          <a:cs typeface="Poppins"/>
                          <a:sym typeface="Poppins"/>
                        </a:rPr>
                        <a:t>There is currently no data available</a:t>
                      </a:r>
                      <a:endParaRPr sz="1400" u="none" strike="noStrike" cap="none" dirty="0">
                        <a:latin typeface="Poppins"/>
                        <a:ea typeface="Poppins"/>
                        <a:cs typeface="Poppins"/>
                        <a:sym typeface="Poppins"/>
                      </a:endParaRPr>
                    </a:p>
                  </a:txBody>
                  <a:tcPr marL="91450" marR="91450" marT="45725" marB="45725">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There is currently no data available</a:t>
                      </a:r>
                    </a:p>
                    <a:p>
                      <a:pPr marL="0" marR="0" lvl="0" indent="0" algn="l" rtl="0">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5" marB="45725">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1"/>
                  </a:ext>
                </a:extLst>
              </a:tr>
              <a:tr h="67807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dirty="0">
                          <a:latin typeface="Poppins"/>
                          <a:ea typeface="Poppins"/>
                          <a:cs typeface="Poppins"/>
                          <a:sym typeface="Poppins"/>
                        </a:rPr>
                        <a:t>Percentage of Grade 10 learners attaining nearly proficient level or better  in stage 3 literacy standards</a:t>
                      </a:r>
                      <a:endParaRPr dirty="0"/>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sz="1400" u="none" strike="noStrike" cap="none" dirty="0">
                          <a:latin typeface="Poppins"/>
                          <a:ea typeface="Poppins"/>
                          <a:cs typeface="Poppins"/>
                          <a:sym typeface="Poppins"/>
                        </a:rPr>
                        <a:t>40.00 MPS (NATG10)</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38.09%</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50.45%</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2"/>
                  </a:ext>
                </a:extLst>
              </a:tr>
              <a:tr h="963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dirty="0">
                          <a:latin typeface="Poppins"/>
                          <a:ea typeface="Poppins"/>
                          <a:cs typeface="Poppins"/>
                          <a:sym typeface="Poppins"/>
                        </a:rPr>
                        <a:t>Percentage of Grade 10 learners attaining nearly proficient level or better  in stage 3 numeracy standards</a:t>
                      </a:r>
                      <a:endParaRPr dirty="0"/>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33.42 MPS (NATG10)</a:t>
                      </a:r>
                    </a:p>
                    <a:p>
                      <a:pPr marL="0" marR="0" lvl="0" indent="0" algn="l" rtl="0">
                        <a:lnSpc>
                          <a:spcPct val="100000"/>
                        </a:lnSpc>
                        <a:spcBef>
                          <a:spcPts val="0"/>
                        </a:spcBef>
                        <a:spcAft>
                          <a:spcPts val="0"/>
                        </a:spcAft>
                        <a:buNone/>
                      </a:pP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lgn="ctr">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PH" sz="1400" u="none" strike="noStrike" cap="none" dirty="0">
                          <a:latin typeface="Poppins"/>
                          <a:ea typeface="Poppins"/>
                          <a:cs typeface="Poppins"/>
                          <a:sym typeface="Poppins"/>
                        </a:rPr>
                        <a:t>KS3: 3.987% (EOSY ALNAT 2023 – 2024)</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PH" dirty="0"/>
                        <a:t>KS3: 18.56% (EOSY ALNAT 2024 – 2025)</a:t>
                      </a:r>
                      <a:endParaRPr dirty="0"/>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3"/>
                  </a:ext>
                </a:extLst>
              </a:tr>
              <a:tr h="963600">
                <a:tc>
                  <a:txBody>
                    <a:bodyPr/>
                    <a:lstStyle/>
                    <a:p>
                      <a:pPr marL="0" marR="0" lvl="0" indent="0" algn="l" rtl="0">
                        <a:lnSpc>
                          <a:spcPct val="100000"/>
                        </a:lnSpc>
                        <a:spcBef>
                          <a:spcPts val="0"/>
                        </a:spcBef>
                        <a:spcAft>
                          <a:spcPts val="0"/>
                        </a:spcAft>
                        <a:buNone/>
                      </a:pPr>
                      <a:r>
                        <a:rPr lang="en-US" sz="1600" u="none" strike="noStrike" cap="none">
                          <a:latin typeface="Poppins"/>
                          <a:ea typeface="Poppins"/>
                          <a:cs typeface="Poppins"/>
                          <a:sym typeface="Poppins"/>
                        </a:rPr>
                        <a:t>Percentage of Grade 12 learners attaining nearly proficient level or better  in stage 4 SHS areas</a:t>
                      </a:r>
                      <a:endParaRPr/>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US" sz="1400" u="none" strike="noStrike" cap="none" dirty="0">
                          <a:latin typeface="Poppins"/>
                          <a:ea typeface="Poppins"/>
                          <a:cs typeface="Poppins"/>
                          <a:sym typeface="Poppins"/>
                        </a:rPr>
                        <a:t>39.96 MPS (NATG12)</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PH" sz="1400" u="none" strike="noStrike" cap="none" dirty="0">
                          <a:latin typeface="Poppins"/>
                          <a:ea typeface="Poppins"/>
                          <a:cs typeface="Poppins"/>
                          <a:sym typeface="Poppins"/>
                        </a:rPr>
                        <a:t>Conducted but no results </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None/>
                      </a:pPr>
                      <a:r>
                        <a:rPr lang="en-PH" sz="1400" u="none" strike="noStrike" cap="none" dirty="0">
                          <a:latin typeface="Poppins"/>
                          <a:ea typeface="Poppins"/>
                          <a:cs typeface="Poppins"/>
                          <a:sym typeface="Poppins"/>
                        </a:rPr>
                        <a:t>Conducted but no results yet</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61572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CA10CA-885F-36C2-27DB-82C0A80A9790}"/>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E8FA00A9-A0A6-0324-DE52-11ACFA1A7E55}"/>
              </a:ext>
            </a:extLst>
          </p:cNvPr>
          <p:cNvGraphicFramePr/>
          <p:nvPr>
            <p:extLst>
              <p:ext uri="{D42A27DB-BD31-4B8C-83A1-F6EECF244321}">
                <p14:modId xmlns:p14="http://schemas.microsoft.com/office/powerpoint/2010/main" val="1402106756"/>
              </p:ext>
            </p:extLst>
          </p:nvPr>
        </p:nvGraphicFramePr>
        <p:xfrm>
          <a:off x="1218882" y="701740"/>
          <a:ext cx="10462434" cy="3630980"/>
        </p:xfrm>
        <a:graphic>
          <a:graphicData uri="http://schemas.openxmlformats.org/drawingml/2006/table">
            <a:tbl>
              <a:tblPr firstRow="1" bandRow="1">
                <a:noFill/>
                <a:tableStyleId>{87BBE217-31D9-4F7C-999F-5D909A147C1F}</a:tableStyleId>
              </a:tblPr>
              <a:tblGrid>
                <a:gridCol w="2260552">
                  <a:extLst>
                    <a:ext uri="{9D8B030D-6E8A-4147-A177-3AD203B41FA5}">
                      <a16:colId xmlns:a16="http://schemas.microsoft.com/office/drawing/2014/main" val="20000"/>
                    </a:ext>
                  </a:extLst>
                </a:gridCol>
                <a:gridCol w="1243728">
                  <a:extLst>
                    <a:ext uri="{9D8B030D-6E8A-4147-A177-3AD203B41FA5}">
                      <a16:colId xmlns:a16="http://schemas.microsoft.com/office/drawing/2014/main" val="20001"/>
                    </a:ext>
                  </a:extLst>
                </a:gridCol>
                <a:gridCol w="1016831">
                  <a:extLst>
                    <a:ext uri="{9D8B030D-6E8A-4147-A177-3AD203B41FA5}">
                      <a16:colId xmlns:a16="http://schemas.microsoft.com/office/drawing/2014/main" val="20002"/>
                    </a:ext>
                  </a:extLst>
                </a:gridCol>
                <a:gridCol w="1142885">
                  <a:extLst>
                    <a:ext uri="{9D8B030D-6E8A-4147-A177-3AD203B41FA5}">
                      <a16:colId xmlns:a16="http://schemas.microsoft.com/office/drawing/2014/main" val="20003"/>
                    </a:ext>
                  </a:extLst>
                </a:gridCol>
                <a:gridCol w="1142885">
                  <a:extLst>
                    <a:ext uri="{9D8B030D-6E8A-4147-A177-3AD203B41FA5}">
                      <a16:colId xmlns:a16="http://schemas.microsoft.com/office/drawing/2014/main" val="1327421903"/>
                    </a:ext>
                  </a:extLst>
                </a:gridCol>
                <a:gridCol w="974814">
                  <a:extLst>
                    <a:ext uri="{9D8B030D-6E8A-4147-A177-3AD203B41FA5}">
                      <a16:colId xmlns:a16="http://schemas.microsoft.com/office/drawing/2014/main" val="20004"/>
                    </a:ext>
                  </a:extLst>
                </a:gridCol>
                <a:gridCol w="2680739">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over/underperformance</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0" u="none" strike="noStrike" cap="none" dirty="0">
                          <a:solidFill>
                            <a:schemeClr val="dk1"/>
                          </a:solidFill>
                          <a:latin typeface="Poppins"/>
                          <a:ea typeface="Poppins"/>
                          <a:cs typeface="Poppins"/>
                          <a:sym typeface="Poppins"/>
                        </a:rPr>
                        <a:t> </a:t>
                      </a:r>
                      <a:r>
                        <a:rPr lang="en-US" sz="1400" b="0" u="none" strike="noStrike" cap="none" dirty="0">
                          <a:solidFill>
                            <a:schemeClr val="dk1"/>
                          </a:solidFill>
                        </a:rPr>
                        <a:t>Physical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Accomplishment </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2">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latin typeface="Poppins"/>
                          <a:ea typeface="Poppins"/>
                          <a:cs typeface="Poppins"/>
                          <a:sym typeface="Poppins"/>
                        </a:rPr>
                        <a:t>Learning Tools Equipment (LTE) – Science and Mathematics (SM)</a:t>
                      </a:r>
                      <a:endParaRPr dirty="0"/>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latin typeface="Poppins"/>
                          <a:ea typeface="Poppins"/>
                          <a:cs typeface="Poppins"/>
                          <a:sym typeface="Poppins"/>
                        </a:rPr>
                        <a:t>No. of tools and equipment delivered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r>
                        <a:rPr lang="en-US" sz="1500" dirty="0"/>
                        <a:t>The documents had  been submitted to the BAC for the procurement process, and the  BID  had been evaluated </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dirty="0"/>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learners benefiting the program</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r>
                        <a:rPr lang="en-US" sz="1400" u="none" strike="noStrike" cap="none" dirty="0">
                          <a:latin typeface="Poppins"/>
                          <a:ea typeface="Poppins"/>
                          <a:cs typeface="Poppins"/>
                          <a:sym typeface="Poppins"/>
                        </a:rPr>
                        <a:t>12 Elementary schools </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500" dirty="0"/>
                        <a:t>To be distributed in Q4</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3844933655"/>
                  </a:ext>
                </a:extLst>
              </a:tr>
            </a:tbl>
          </a:graphicData>
        </a:graphic>
      </p:graphicFrame>
    </p:spTree>
    <p:extLst>
      <p:ext uri="{BB962C8B-B14F-4D97-AF65-F5344CB8AC3E}">
        <p14:creationId xmlns:p14="http://schemas.microsoft.com/office/powerpoint/2010/main" val="2438312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7977A4-9BE9-3634-DE9C-542ADB0BADC5}"/>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AD538C7E-B0B4-9EFE-9DA2-EB41763E0237}"/>
              </a:ext>
            </a:extLst>
          </p:cNvPr>
          <p:cNvGraphicFramePr/>
          <p:nvPr>
            <p:extLst>
              <p:ext uri="{D42A27DB-BD31-4B8C-83A1-F6EECF244321}">
                <p14:modId xmlns:p14="http://schemas.microsoft.com/office/powerpoint/2010/main" val="3442286897"/>
              </p:ext>
            </p:extLst>
          </p:nvPr>
        </p:nvGraphicFramePr>
        <p:xfrm>
          <a:off x="1180214" y="615270"/>
          <a:ext cx="10823927" cy="3737680"/>
        </p:xfrm>
        <a:graphic>
          <a:graphicData uri="http://schemas.openxmlformats.org/drawingml/2006/table">
            <a:tbl>
              <a:tblPr firstRow="1" bandRow="1">
                <a:noFill/>
                <a:tableStyleId>{87BBE217-31D9-4F7C-999F-5D909A147C1F}</a:tableStyleId>
              </a:tblPr>
              <a:tblGrid>
                <a:gridCol w="2528696">
                  <a:extLst>
                    <a:ext uri="{9D8B030D-6E8A-4147-A177-3AD203B41FA5}">
                      <a16:colId xmlns:a16="http://schemas.microsoft.com/office/drawing/2014/main" val="20000"/>
                    </a:ext>
                  </a:extLst>
                </a:gridCol>
                <a:gridCol w="1912644">
                  <a:extLst>
                    <a:ext uri="{9D8B030D-6E8A-4147-A177-3AD203B41FA5}">
                      <a16:colId xmlns:a16="http://schemas.microsoft.com/office/drawing/2014/main" val="20001"/>
                    </a:ext>
                  </a:extLst>
                </a:gridCol>
                <a:gridCol w="1253185">
                  <a:extLst>
                    <a:ext uri="{9D8B030D-6E8A-4147-A177-3AD203B41FA5}">
                      <a16:colId xmlns:a16="http://schemas.microsoft.com/office/drawing/2014/main" val="20002"/>
                    </a:ext>
                  </a:extLst>
                </a:gridCol>
                <a:gridCol w="1133948">
                  <a:extLst>
                    <a:ext uri="{9D8B030D-6E8A-4147-A177-3AD203B41FA5}">
                      <a16:colId xmlns:a16="http://schemas.microsoft.com/office/drawing/2014/main" val="20003"/>
                    </a:ext>
                  </a:extLst>
                </a:gridCol>
                <a:gridCol w="803234">
                  <a:extLst>
                    <a:ext uri="{9D8B030D-6E8A-4147-A177-3AD203B41FA5}">
                      <a16:colId xmlns:a16="http://schemas.microsoft.com/office/drawing/2014/main" val="527037752"/>
                    </a:ext>
                  </a:extLst>
                </a:gridCol>
                <a:gridCol w="794159">
                  <a:extLst>
                    <a:ext uri="{9D8B030D-6E8A-4147-A177-3AD203B41FA5}">
                      <a16:colId xmlns:a16="http://schemas.microsoft.com/office/drawing/2014/main" val="20004"/>
                    </a:ext>
                  </a:extLst>
                </a:gridCol>
                <a:gridCol w="2398061">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Accomplishment </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2">
                  <a:txBody>
                    <a:bodyPr/>
                    <a:lstStyle/>
                    <a:p>
                      <a:pPr marL="0" lvl="0" indent="0" algn="l" rtl="0">
                        <a:spcBef>
                          <a:spcPts val="0"/>
                        </a:spcBef>
                        <a:spcAft>
                          <a:spcPts val="0"/>
                        </a:spcAft>
                        <a:buNone/>
                      </a:pPr>
                      <a:r>
                        <a:rPr lang="en-US" dirty="0">
                          <a:solidFill>
                            <a:schemeClr val="dk1"/>
                          </a:solidFill>
                          <a:latin typeface="Poppins"/>
                          <a:ea typeface="Poppins"/>
                          <a:cs typeface="Poppins"/>
                          <a:sym typeface="Poppins"/>
                        </a:rPr>
                        <a:t>Learning Tools Equipment (LTE) – Tech-</a:t>
                      </a:r>
                      <a:r>
                        <a:rPr lang="en-US" err="1">
                          <a:solidFill>
                            <a:schemeClr val="dk1"/>
                          </a:solidFill>
                          <a:latin typeface="Poppins"/>
                          <a:ea typeface="Poppins"/>
                          <a:cs typeface="Poppins"/>
                          <a:sym typeface="Poppins"/>
                        </a:rPr>
                        <a:t>Voc</a:t>
                      </a:r>
                      <a:r>
                        <a:rPr lang="en-US" dirty="0">
                          <a:solidFill>
                            <a:schemeClr val="dk1"/>
                          </a:solidFill>
                          <a:latin typeface="Poppins"/>
                          <a:ea typeface="Poppins"/>
                          <a:cs typeface="Poppins"/>
                          <a:sym typeface="Poppins"/>
                        </a:rPr>
                        <a:t> and Livelihood(TVL) Equipment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No. of tools and equipment delivered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N/A</a:t>
                      </a:r>
                    </a:p>
                  </a:txBody>
                  <a:tcPr marL="91450" marR="91450" marT="45724" marB="45724" anchor="ctr">
                    <a:lnL w="12700">
                      <a:solidFill>
                        <a:schemeClr val="tx1"/>
                      </a:solidFill>
                    </a:lnL>
                    <a:lnR w="12700">
                      <a:solidFill>
                        <a:schemeClr val="tx1"/>
                      </a:solidFill>
                    </a:lnR>
                    <a:lnT w="12700">
                      <a:solidFill>
                        <a:schemeClr val="tx1"/>
                      </a:solidFill>
                    </a:lnT>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N/A</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500" dirty="0"/>
                        <a:t>N</a:t>
                      </a:r>
                      <a:r>
                        <a:rPr lang="en-PH" sz="1500" dirty="0"/>
                        <a:t>o available fund downloaded</a:t>
                      </a: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dirty="0"/>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dirty="0">
                          <a:solidFill>
                            <a:schemeClr val="tx1"/>
                          </a:solidFill>
                        </a:rPr>
                        <a:t>No. of learners benefiting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N/A</a:t>
                      </a:r>
                    </a:p>
                  </a:txBody>
                  <a:tcPr marL="91450" marR="91450" marT="45724" marB="45724" anchor="ctr">
                    <a:lnL w="12700">
                      <a:solidFill>
                        <a:schemeClr val="tx1"/>
                      </a:solidFill>
                    </a:lnL>
                    <a:lnR w="12700">
                      <a:solidFill>
                        <a:schemeClr val="tx1"/>
                      </a:solidFill>
                    </a:lnR>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N/A</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500" dirty="0"/>
                        <a:t>N/A</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949709890"/>
                  </a:ext>
                </a:extLst>
              </a:tr>
              <a:tr h="405875">
                <a:tc rowSpan="2">
                  <a:txBody>
                    <a:bodyPr/>
                    <a:lstStyle/>
                    <a:p>
                      <a:pPr marL="0" lvl="0" indent="0" algn="l" rtl="0">
                        <a:spcBef>
                          <a:spcPts val="0"/>
                        </a:spcBef>
                        <a:spcAft>
                          <a:spcPts val="0"/>
                        </a:spcAft>
                        <a:buNone/>
                      </a:pPr>
                      <a:r>
                        <a:rPr lang="en-US" dirty="0">
                          <a:solidFill>
                            <a:schemeClr val="dk1"/>
                          </a:solidFill>
                          <a:latin typeface="Poppins"/>
                          <a:ea typeface="Poppins"/>
                          <a:cs typeface="Poppins"/>
                          <a:sym typeface="Poppins"/>
                        </a:rPr>
                        <a:t>ELLN (Early Language Literacy and Numeracy)</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Activity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500" dirty="0"/>
                        <a:t>To be conducted in Q3</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546086071"/>
                  </a:ext>
                </a:extLst>
              </a:tr>
              <a:tr h="405875">
                <a:tc vMerge="1">
                  <a:txBody>
                    <a:bodyPr/>
                    <a:lstStyle/>
                    <a:p>
                      <a:pPr marL="0" lvl="0" indent="0" algn="l" rtl="0">
                        <a:spcBef>
                          <a:spcPts val="0"/>
                        </a:spcBef>
                        <a:spcAft>
                          <a:spcPts val="0"/>
                        </a:spcAft>
                        <a:buNone/>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teachers trained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T-30</a:t>
                      </a:r>
                    </a:p>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SHs - 10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500" dirty="0"/>
                        <a:t>To be trained in Q3</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773017936"/>
                  </a:ext>
                </a:extLst>
              </a:tr>
            </a:tbl>
          </a:graphicData>
        </a:graphic>
      </p:graphicFrame>
    </p:spTree>
    <p:extLst>
      <p:ext uri="{BB962C8B-B14F-4D97-AF65-F5344CB8AC3E}">
        <p14:creationId xmlns:p14="http://schemas.microsoft.com/office/powerpoint/2010/main" val="3312909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D91AC0-C6A4-7160-84F6-819FE44DE729}"/>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D8D66F5C-7FBF-9A62-D9BE-C2C51B776645}"/>
              </a:ext>
            </a:extLst>
          </p:cNvPr>
          <p:cNvGraphicFramePr/>
          <p:nvPr>
            <p:extLst>
              <p:ext uri="{D42A27DB-BD31-4B8C-83A1-F6EECF244321}">
                <p14:modId xmlns:p14="http://schemas.microsoft.com/office/powerpoint/2010/main" val="870722911"/>
              </p:ext>
            </p:extLst>
          </p:nvPr>
        </p:nvGraphicFramePr>
        <p:xfrm>
          <a:off x="1190847" y="510363"/>
          <a:ext cx="10738873" cy="4574112"/>
        </p:xfrm>
        <a:graphic>
          <a:graphicData uri="http://schemas.openxmlformats.org/drawingml/2006/table">
            <a:tbl>
              <a:tblPr firstRow="1" bandRow="1">
                <a:noFill/>
                <a:tableStyleId>{87BBE217-31D9-4F7C-999F-5D909A147C1F}</a:tableStyleId>
              </a:tblPr>
              <a:tblGrid>
                <a:gridCol w="1931115">
                  <a:extLst>
                    <a:ext uri="{9D8B030D-6E8A-4147-A177-3AD203B41FA5}">
                      <a16:colId xmlns:a16="http://schemas.microsoft.com/office/drawing/2014/main" val="20000"/>
                    </a:ext>
                  </a:extLst>
                </a:gridCol>
                <a:gridCol w="1929450">
                  <a:extLst>
                    <a:ext uri="{9D8B030D-6E8A-4147-A177-3AD203B41FA5}">
                      <a16:colId xmlns:a16="http://schemas.microsoft.com/office/drawing/2014/main" val="20001"/>
                    </a:ext>
                  </a:extLst>
                </a:gridCol>
                <a:gridCol w="1152813">
                  <a:extLst>
                    <a:ext uri="{9D8B030D-6E8A-4147-A177-3AD203B41FA5}">
                      <a16:colId xmlns:a16="http://schemas.microsoft.com/office/drawing/2014/main" val="20002"/>
                    </a:ext>
                  </a:extLst>
                </a:gridCol>
                <a:gridCol w="984841">
                  <a:extLst>
                    <a:ext uri="{9D8B030D-6E8A-4147-A177-3AD203B41FA5}">
                      <a16:colId xmlns:a16="http://schemas.microsoft.com/office/drawing/2014/main" val="20003"/>
                    </a:ext>
                  </a:extLst>
                </a:gridCol>
                <a:gridCol w="883597">
                  <a:extLst>
                    <a:ext uri="{9D8B030D-6E8A-4147-A177-3AD203B41FA5}">
                      <a16:colId xmlns:a16="http://schemas.microsoft.com/office/drawing/2014/main" val="2838390746"/>
                    </a:ext>
                  </a:extLst>
                </a:gridCol>
                <a:gridCol w="1012196">
                  <a:extLst>
                    <a:ext uri="{9D8B030D-6E8A-4147-A177-3AD203B41FA5}">
                      <a16:colId xmlns:a16="http://schemas.microsoft.com/office/drawing/2014/main" val="20004"/>
                    </a:ext>
                  </a:extLst>
                </a:gridCol>
                <a:gridCol w="2844861">
                  <a:extLst>
                    <a:ext uri="{9D8B030D-6E8A-4147-A177-3AD203B41FA5}">
                      <a16:colId xmlns:a16="http://schemas.microsoft.com/office/drawing/2014/main" val="20005"/>
                    </a:ext>
                  </a:extLst>
                </a:gridCol>
              </a:tblGrid>
              <a:tr h="524058">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over/underperformance</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3007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Accomplishment </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42631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97706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Textbooks (and Other Instructional materials)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schools provided with textbooks/instructional materials</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55</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55</a:t>
                      </a:r>
                      <a:endParaRPr sz="1400" u="none" strike="noStrike" cap="none" dirty="0">
                        <a:latin typeface="Poppins"/>
                        <a:ea typeface="Poppins"/>
                        <a:cs typeface="Poppins"/>
                        <a:sym typeface="Poppins"/>
                      </a:endParaRP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803718">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NASBE (National Assessment Systems for Basic Education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National Assessments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33.33%</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dirty="0">
                          <a:ln>
                            <a:noFill/>
                          </a:ln>
                          <a:solidFill>
                            <a:srgbClr val="000000"/>
                          </a:solidFill>
                          <a:effectLst/>
                          <a:uLnTx/>
                          <a:uFillTx/>
                          <a:latin typeface="Poppins"/>
                          <a:cs typeface="Poppins"/>
                          <a:sym typeface="Arial"/>
                        </a:rPr>
                        <a:t>NAT G12 and ELLNA to be conducted as per DM </a:t>
                      </a:r>
                    </a:p>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53581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Activities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dirty="0"/>
                        <a:t>To be conducted in Q3 </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97706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FLO (Flexible Learning Options)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Schools Provided with Learning Resources</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0</a:t>
                      </a:r>
                      <a:endParaRPr sz="1500" u="none" strike="noStrike" cap="none" dirty="0">
                        <a:latin typeface="Poppins"/>
                        <a:ea typeface="Poppins"/>
                        <a:cs typeface="Poppins"/>
                        <a:sym typeface="Poppins"/>
                      </a:endParaRPr>
                    </a:p>
                  </a:txBody>
                  <a:tcPr marL="91450" marR="91450" marT="45725" marB="45725"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500" dirty="0"/>
                        <a:t>0.00%</a:t>
                      </a:r>
                      <a:endParaRPr sz="15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cs typeface="Poppins"/>
                          <a:sym typeface="Arial"/>
                        </a:rPr>
                        <a:t>Waiting for the 2025 Sub Aro </a:t>
                      </a:r>
                    </a:p>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bl>
          </a:graphicData>
        </a:graphic>
      </p:graphicFrame>
    </p:spTree>
    <p:extLst>
      <p:ext uri="{BB962C8B-B14F-4D97-AF65-F5344CB8AC3E}">
        <p14:creationId xmlns:p14="http://schemas.microsoft.com/office/powerpoint/2010/main" val="14637470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150C40-59C7-2794-4654-85989625A227}"/>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001AB9AF-0F22-A4B3-9A8B-1504422E5603}"/>
              </a:ext>
            </a:extLst>
          </p:cNvPr>
          <p:cNvGraphicFramePr/>
          <p:nvPr>
            <p:extLst>
              <p:ext uri="{D42A27DB-BD31-4B8C-83A1-F6EECF244321}">
                <p14:modId xmlns:p14="http://schemas.microsoft.com/office/powerpoint/2010/main" val="4212107302"/>
              </p:ext>
            </p:extLst>
          </p:nvPr>
        </p:nvGraphicFramePr>
        <p:xfrm>
          <a:off x="967562" y="112292"/>
          <a:ext cx="10607915" cy="6703531"/>
        </p:xfrm>
        <a:graphic>
          <a:graphicData uri="http://schemas.openxmlformats.org/drawingml/2006/table">
            <a:tbl>
              <a:tblPr firstRow="1" bandRow="1">
                <a:noFill/>
                <a:tableStyleId>{87BBE217-31D9-4F7C-999F-5D909A147C1F}</a:tableStyleId>
              </a:tblPr>
              <a:tblGrid>
                <a:gridCol w="2167149">
                  <a:extLst>
                    <a:ext uri="{9D8B030D-6E8A-4147-A177-3AD203B41FA5}">
                      <a16:colId xmlns:a16="http://schemas.microsoft.com/office/drawing/2014/main" val="20000"/>
                    </a:ext>
                  </a:extLst>
                </a:gridCol>
                <a:gridCol w="1912644">
                  <a:extLst>
                    <a:ext uri="{9D8B030D-6E8A-4147-A177-3AD203B41FA5}">
                      <a16:colId xmlns:a16="http://schemas.microsoft.com/office/drawing/2014/main" val="20001"/>
                    </a:ext>
                  </a:extLst>
                </a:gridCol>
                <a:gridCol w="1081132">
                  <a:extLst>
                    <a:ext uri="{9D8B030D-6E8A-4147-A177-3AD203B41FA5}">
                      <a16:colId xmlns:a16="http://schemas.microsoft.com/office/drawing/2014/main" val="20002"/>
                    </a:ext>
                  </a:extLst>
                </a:gridCol>
                <a:gridCol w="1080112">
                  <a:extLst>
                    <a:ext uri="{9D8B030D-6E8A-4147-A177-3AD203B41FA5}">
                      <a16:colId xmlns:a16="http://schemas.microsoft.com/office/drawing/2014/main" val="20003"/>
                    </a:ext>
                  </a:extLst>
                </a:gridCol>
                <a:gridCol w="866459">
                  <a:extLst>
                    <a:ext uri="{9D8B030D-6E8A-4147-A177-3AD203B41FA5}">
                      <a16:colId xmlns:a16="http://schemas.microsoft.com/office/drawing/2014/main" val="2740560025"/>
                    </a:ext>
                  </a:extLst>
                </a:gridCol>
                <a:gridCol w="920282">
                  <a:extLst>
                    <a:ext uri="{9D8B030D-6E8A-4147-A177-3AD203B41FA5}">
                      <a16:colId xmlns:a16="http://schemas.microsoft.com/office/drawing/2014/main" val="20004"/>
                    </a:ext>
                  </a:extLst>
                </a:gridCol>
                <a:gridCol w="2580137">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over/underperformance</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Accomplishment</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dirty="0">
                          <a:solidFill>
                            <a:schemeClr val="dk1"/>
                          </a:solidFill>
                          <a:latin typeface="Poppins"/>
                          <a:ea typeface="Poppins"/>
                          <a:cs typeface="Poppins"/>
                          <a:sym typeface="Poppins"/>
                        </a:rPr>
                        <a:t>ADM (Alternative Delivery Mode)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000" dirty="0"/>
                        <a:t>No. of Activities Conducted</a:t>
                      </a:r>
                      <a:endParaRPr sz="1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000" u="none" strike="noStrike" cap="none" dirty="0">
                          <a:latin typeface="Poppins"/>
                          <a:ea typeface="Poppins"/>
                          <a:cs typeface="Poppins"/>
                          <a:sym typeface="Poppins"/>
                        </a:rPr>
                        <a:t>1</a:t>
                      </a: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000" u="none" strike="noStrike" cap="none" dirty="0">
                          <a:latin typeface="Poppins"/>
                          <a:ea typeface="Poppins"/>
                          <a:cs typeface="Poppins"/>
                          <a:sym typeface="Poppins"/>
                        </a:rPr>
                        <a:t>0</a:t>
                      </a: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000" u="none" strike="noStrike" cap="none" dirty="0">
                          <a:latin typeface="Poppins"/>
                          <a:ea typeface="Poppins"/>
                          <a:cs typeface="Poppins"/>
                          <a:sym typeface="Poppins"/>
                        </a:rPr>
                        <a:t>0</a:t>
                      </a:r>
                      <a:endParaRPr sz="10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000" u="none" strike="noStrike" cap="none" dirty="0">
                          <a:latin typeface="Poppins"/>
                          <a:ea typeface="Poppins"/>
                          <a:cs typeface="Poppins"/>
                          <a:sym typeface="Poppins"/>
                        </a:rPr>
                        <a:t>0.00%</a:t>
                      </a: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dirty="0">
                          <a:ln>
                            <a:noFill/>
                          </a:ln>
                          <a:solidFill>
                            <a:srgbClr val="000000"/>
                          </a:solidFill>
                          <a:effectLst/>
                          <a:uLnTx/>
                          <a:uFillTx/>
                          <a:latin typeface="Arial"/>
                          <a:ea typeface="+mn-ea"/>
                          <a:cs typeface="+mn-cs"/>
                          <a:sym typeface="Arial"/>
                        </a:rPr>
                        <a:t>On the process of preparing the procurement documents for BAC Action </a:t>
                      </a:r>
                    </a:p>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dirty="0">
                          <a:solidFill>
                            <a:schemeClr val="dk1"/>
                          </a:solidFill>
                          <a:latin typeface="Poppins"/>
                          <a:ea typeface="Poppins"/>
                          <a:cs typeface="Poppins"/>
                          <a:sym typeface="Poppins"/>
                        </a:rPr>
                        <a:t>ALSADM (Implementation of Alternative Learning and Delivery Mode Programs, including requirement of Learning Centers)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000" dirty="0"/>
                        <a:t>No. of Activities Conducted</a:t>
                      </a:r>
                      <a:endParaRPr sz="1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000" b="0" i="0" u="none" strike="noStrike" kern="0" cap="none" spc="0" normalizeH="0" baseline="0" noProof="0" dirty="0">
                          <a:ln>
                            <a:noFill/>
                          </a:ln>
                          <a:solidFill>
                            <a:srgbClr val="000000"/>
                          </a:solidFill>
                          <a:effectLst/>
                          <a:uLnTx/>
                          <a:uFillTx/>
                          <a:latin typeface="Poppins"/>
                          <a:ea typeface="Poppins"/>
                          <a:cs typeface="Poppins"/>
                          <a:sym typeface="Poppins"/>
                        </a:rPr>
                        <a:t>5</a:t>
                      </a:r>
                    </a:p>
                    <a:p>
                      <a:pPr marL="0" marR="0" lvl="0" indent="0" algn="l" rtl="0">
                        <a:lnSpc>
                          <a:spcPct val="100000"/>
                        </a:lnSpc>
                        <a:spcBef>
                          <a:spcPts val="0"/>
                        </a:spcBef>
                        <a:spcAft>
                          <a:spcPts val="0"/>
                        </a:spcAft>
                        <a:buNone/>
                      </a:pP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PH" sz="1000" u="none" strike="noStrike" cap="none" dirty="0">
                          <a:latin typeface="Poppins"/>
                          <a:ea typeface="Poppins"/>
                          <a:cs typeface="Poppins"/>
                          <a:sym typeface="Poppins"/>
                        </a:rPr>
                        <a:t>0</a:t>
                      </a: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PH" sz="1000" u="none" strike="noStrike" cap="none" dirty="0">
                          <a:latin typeface="Poppins"/>
                          <a:ea typeface="Poppins"/>
                          <a:cs typeface="Poppins"/>
                          <a:sym typeface="Poppins"/>
                        </a:rPr>
                        <a:t>0</a:t>
                      </a:r>
                      <a:endParaRPr sz="10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l" rtl="0">
                        <a:lnSpc>
                          <a:spcPct val="100000"/>
                        </a:lnSpc>
                        <a:spcBef>
                          <a:spcPts val="0"/>
                        </a:spcBef>
                        <a:spcAft>
                          <a:spcPts val="0"/>
                        </a:spcAft>
                        <a:buNone/>
                      </a:pPr>
                      <a:r>
                        <a:rPr lang="en-PH" sz="1000" u="none" strike="noStrike" cap="none" dirty="0">
                          <a:latin typeface="Poppins"/>
                          <a:ea typeface="Poppins"/>
                          <a:cs typeface="Poppins"/>
                          <a:sym typeface="Poppins"/>
                        </a:rPr>
                        <a:t>0.00%</a:t>
                      </a: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Activities are scheduled on the second and fourth quarters</a:t>
                      </a:r>
                      <a:endParaRPr kumimoji="0" lang="en-US" sz="1500" b="0" i="0" u="none" strike="noStrike" kern="0" cap="none" spc="0" normalizeH="0" baseline="0" noProof="0" dirty="0">
                        <a:ln>
                          <a:noFill/>
                        </a:ln>
                        <a:solidFill>
                          <a:srgbClr val="000000"/>
                        </a:solidFill>
                        <a:effectLst/>
                        <a:uLnTx/>
                        <a:uFillTx/>
                        <a:latin typeface="Poppins"/>
                        <a:cs typeface="Poppins"/>
                        <a:sym typeface="Arial"/>
                      </a:endParaRPr>
                    </a:p>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000" dirty="0"/>
                        <a:t>No. of materials procured</a:t>
                      </a:r>
                      <a:endParaRPr sz="1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000" b="0" i="0" u="none" strike="noStrike" kern="0" cap="none" spc="0" normalizeH="0" baseline="0" noProof="0" dirty="0">
                          <a:ln>
                            <a:noFill/>
                          </a:ln>
                          <a:solidFill>
                            <a:srgbClr val="000000"/>
                          </a:solidFill>
                          <a:effectLst/>
                          <a:uLnTx/>
                          <a:uFillTx/>
                          <a:latin typeface="Poppins"/>
                          <a:ea typeface="Poppins"/>
                          <a:cs typeface="Poppins"/>
                          <a:sym typeface="Poppins"/>
                        </a:rPr>
                        <a:t>60</a:t>
                      </a:r>
                    </a:p>
                    <a:p>
                      <a:pPr marL="0" marR="0" lvl="0" indent="0" algn="l" rtl="0">
                        <a:lnSpc>
                          <a:spcPct val="100000"/>
                        </a:lnSpc>
                        <a:spcBef>
                          <a:spcPts val="0"/>
                        </a:spcBef>
                        <a:spcAft>
                          <a:spcPts val="0"/>
                        </a:spcAft>
                        <a:buNone/>
                      </a:pP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US" sz="1000" u="none" strike="noStrike" cap="none" dirty="0">
                          <a:latin typeface="Poppins"/>
                          <a:ea typeface="Poppins"/>
                          <a:cs typeface="Poppins"/>
                          <a:sym typeface="Poppins"/>
                        </a:rPr>
                        <a:t>0</a:t>
                      </a: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sz="1000" u="none" strike="noStrike" cap="none" dirty="0">
                          <a:latin typeface="Poppins"/>
                          <a:ea typeface="Poppins"/>
                          <a:cs typeface="Poppins"/>
                          <a:sym typeface="Poppins"/>
                        </a:rPr>
                        <a:t>0</a:t>
                      </a:r>
                      <a:endParaRPr sz="10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US" sz="1000" u="none" strike="noStrike" cap="none" dirty="0">
                          <a:latin typeface="Poppins"/>
                          <a:ea typeface="Poppins"/>
                          <a:cs typeface="Poppins"/>
                          <a:sym typeface="Poppins"/>
                        </a:rPr>
                        <a:t>0.00%</a:t>
                      </a: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Still under procurement process (Procurement of supplies and materials in support to teaching and learning of ALS teachers and learners – Ink for Printers and Sign Pens)</a:t>
                      </a:r>
                      <a:endParaRPr kumimoji="0" lang="en-US" sz="1000" b="0" i="0" u="none" strike="noStrike" kern="0" cap="none" spc="0" normalizeH="0" baseline="0" noProof="0" dirty="0">
                        <a:ln>
                          <a:noFill/>
                        </a:ln>
                        <a:solidFill>
                          <a:srgbClr val="000000"/>
                        </a:solidFill>
                        <a:effectLst/>
                        <a:uLnTx/>
                        <a:uFillTx/>
                        <a:latin typeface="Poppins"/>
                        <a:cs typeface="Poppins"/>
                        <a:sym typeface="Arial"/>
                      </a:endParaRPr>
                    </a:p>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0">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000" dirty="0"/>
                        <a:t>No. of training/seminars/conferences attended</a:t>
                      </a:r>
                      <a:endParaRPr sz="1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en-PH" sz="10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17</a:t>
                      </a:r>
                      <a:endParaRPr lang="en-PH"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en-PH" sz="10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2</a:t>
                      </a:r>
                      <a:endParaRPr lang="en-PH"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endParaRPr lang="en-PH"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defTabSz="914400" rtl="0" eaLnBrk="1" fontAlgn="auto" latinLnBrk="0" hangingPunct="1">
                        <a:lnSpc>
                          <a:spcPct val="107000"/>
                        </a:lnSpc>
                        <a:spcBef>
                          <a:spcPts val="0"/>
                        </a:spcBef>
                        <a:spcAft>
                          <a:spcPts val="800"/>
                        </a:spcAft>
                        <a:buClr>
                          <a:srgbClr val="000000"/>
                        </a:buClr>
                        <a:buSzTx/>
                        <a:buFont typeface="Arial"/>
                        <a:buNone/>
                        <a:tabLst/>
                        <a:defRPr/>
                      </a:pPr>
                      <a:r>
                        <a:rPr kumimoji="0" lang="en-PH" sz="10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11.76</a:t>
                      </a:r>
                      <a:endParaRPr kumimoji="0" lang="en-PH" sz="10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a:p>
                      <a:pPr marL="0" marR="0" lvl="0" indent="0" algn="l" rtl="0">
                        <a:lnSpc>
                          <a:spcPct val="100000"/>
                        </a:lnSpc>
                        <a:spcBef>
                          <a:spcPts val="0"/>
                        </a:spcBef>
                        <a:spcAft>
                          <a:spcPts val="0"/>
                        </a:spcAft>
                        <a:buNone/>
                      </a:pP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PH" sz="12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Only 1 division training-workshop for teachers and 1 BAE sponsored conference were attended by the teachers, EPSA, and Division Focal Person and select personnel for Quarter 1. </a:t>
                      </a:r>
                      <a:endParaRPr kumimoji="0" lang="en-PH"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Arial"/>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050" dirty="0">
                          <a:solidFill>
                            <a:schemeClr val="dk1"/>
                          </a:solidFill>
                          <a:latin typeface="Poppins"/>
                          <a:ea typeface="Poppins"/>
                          <a:cs typeface="Poppins"/>
                          <a:sym typeface="Poppins"/>
                        </a:rPr>
                        <a:t>Journalism</a:t>
                      </a:r>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000" dirty="0"/>
                        <a:t>No. of students participated in the National Press Conference</a:t>
                      </a:r>
                      <a:endParaRPr sz="1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000" u="none" strike="noStrike" cap="none" dirty="0">
                          <a:latin typeface="Poppins"/>
                          <a:ea typeface="Poppins"/>
                          <a:cs typeface="Poppins"/>
                          <a:sym typeface="Poppins"/>
                        </a:rPr>
                        <a:t>100</a:t>
                      </a: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000" u="none" strike="noStrike" cap="none" dirty="0">
                          <a:latin typeface="Poppins"/>
                          <a:ea typeface="Poppins"/>
                          <a:cs typeface="Poppins"/>
                          <a:sym typeface="Poppins"/>
                        </a:rPr>
                        <a:t>0</a:t>
                      </a: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PH" sz="1000" u="none" strike="noStrike" cap="none" dirty="0">
                          <a:latin typeface="Poppins"/>
                          <a:ea typeface="Poppins"/>
                          <a:cs typeface="Poppins"/>
                          <a:sym typeface="Poppins"/>
                        </a:rPr>
                        <a:t>0</a:t>
                      </a:r>
                      <a:endParaRPr sz="10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tcPr>
                </a:tc>
                <a:tc>
                  <a:txBody>
                    <a:bodyPr/>
                    <a:lstStyle/>
                    <a:p>
                      <a:pPr marL="0" marR="0" lvl="0" indent="0" algn="ctr" rtl="0">
                        <a:lnSpc>
                          <a:spcPct val="100000"/>
                        </a:lnSpc>
                        <a:spcBef>
                          <a:spcPts val="0"/>
                        </a:spcBef>
                        <a:spcAft>
                          <a:spcPts val="0"/>
                        </a:spcAft>
                        <a:buNone/>
                      </a:pPr>
                      <a:r>
                        <a:rPr lang="en-PH" sz="1000" u="none" strike="noStrike" cap="none" dirty="0">
                          <a:latin typeface="Poppins"/>
                          <a:ea typeface="Poppins"/>
                          <a:cs typeface="Poppins"/>
                          <a:sym typeface="Poppins"/>
                        </a:rPr>
                        <a:t>0.00%</a:t>
                      </a:r>
                      <a:endParaRPr sz="10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dirty="0"/>
                        <a:t>To be participated in Q4</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Activities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sz="1500" dirty="0"/>
                        <a:t>To be conducted in Q3</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46112"/>
                  </a:ext>
                </a:extLst>
              </a:tr>
            </a:tbl>
          </a:graphicData>
        </a:graphic>
      </p:graphicFrame>
    </p:spTree>
    <p:extLst>
      <p:ext uri="{BB962C8B-B14F-4D97-AF65-F5344CB8AC3E}">
        <p14:creationId xmlns:p14="http://schemas.microsoft.com/office/powerpoint/2010/main" val="3128195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B9C0BC-62A2-8518-032D-5A35C71513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7D146E-CA5F-83EE-763D-7FE27FBB66AA}"/>
              </a:ext>
            </a:extLst>
          </p:cNvPr>
          <p:cNvSpPr txBox="1">
            <a:spLocks/>
          </p:cNvSpPr>
          <p:nvPr/>
        </p:nvSpPr>
        <p:spPr>
          <a:xfrm>
            <a:off x="1509823" y="2621700"/>
            <a:ext cx="9675628"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dirty="0" err="1">
                <a:ln>
                  <a:noFill/>
                </a:ln>
                <a:solidFill>
                  <a:srgbClr val="1F497D">
                    <a:lumMod val="75000"/>
                  </a:srgbClr>
                </a:solidFill>
                <a:effectLst/>
                <a:uLnTx/>
                <a:uFillTx/>
                <a:latin typeface="Congenial Black" panose="02000503040000020004" pitchFamily="2" charset="0"/>
                <a:ea typeface="+mj-ea"/>
                <a:cs typeface="+mj-cs"/>
              </a:rPr>
              <a:t>resiliencY</a:t>
            </a:r>
            <a:r>
              <a:rPr kumimoji="0" lang="en-US" sz="40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rPr>
              <a:t> and well-being	</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2400" i="1" cap="none" dirty="0">
                <a:solidFill>
                  <a:srgbClr val="1F497D">
                    <a:lumMod val="75000"/>
                  </a:srgbClr>
                </a:solidFill>
                <a:latin typeface="Congenial Black" panose="02000503040000020004" pitchFamily="2" charset="0"/>
              </a:rPr>
              <a:t>IO: Learners are resilient and know their rights and have the life skills to protect themselves and claim their education-related rights from DepEd and other duty-bearers to promote learners’ well-being.</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dirty="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3284313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BA47EC-C759-D3FA-6779-0143152F5997}"/>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180C7C71-7893-771E-A2D8-A679FD28E141}"/>
              </a:ext>
            </a:extLst>
          </p:cNvPr>
          <p:cNvGraphicFramePr/>
          <p:nvPr>
            <p:extLst>
              <p:ext uri="{D42A27DB-BD31-4B8C-83A1-F6EECF244321}">
                <p14:modId xmlns:p14="http://schemas.microsoft.com/office/powerpoint/2010/main" val="2921450152"/>
              </p:ext>
            </p:extLst>
          </p:nvPr>
        </p:nvGraphicFramePr>
        <p:xfrm>
          <a:off x="1233376" y="652134"/>
          <a:ext cx="10653825" cy="5536010"/>
        </p:xfrm>
        <a:graphic>
          <a:graphicData uri="http://schemas.openxmlformats.org/drawingml/2006/table">
            <a:tbl>
              <a:tblPr firstRow="1" bandRow="1">
                <a:noFill/>
                <a:tableStyleId>{87BBE217-31D9-4F7C-999F-5D909A147C1F}</a:tableStyleId>
              </a:tblPr>
              <a:tblGrid>
                <a:gridCol w="2187608">
                  <a:extLst>
                    <a:ext uri="{9D8B030D-6E8A-4147-A177-3AD203B41FA5}">
                      <a16:colId xmlns:a16="http://schemas.microsoft.com/office/drawing/2014/main" val="20000"/>
                    </a:ext>
                  </a:extLst>
                </a:gridCol>
                <a:gridCol w="1541661">
                  <a:extLst>
                    <a:ext uri="{9D8B030D-6E8A-4147-A177-3AD203B41FA5}">
                      <a16:colId xmlns:a16="http://schemas.microsoft.com/office/drawing/2014/main" val="20001"/>
                    </a:ext>
                  </a:extLst>
                </a:gridCol>
                <a:gridCol w="1024903">
                  <a:extLst>
                    <a:ext uri="{9D8B030D-6E8A-4147-A177-3AD203B41FA5}">
                      <a16:colId xmlns:a16="http://schemas.microsoft.com/office/drawing/2014/main" val="20002"/>
                    </a:ext>
                  </a:extLst>
                </a:gridCol>
                <a:gridCol w="1050741">
                  <a:extLst>
                    <a:ext uri="{9D8B030D-6E8A-4147-A177-3AD203B41FA5}">
                      <a16:colId xmlns:a16="http://schemas.microsoft.com/office/drawing/2014/main" val="20003"/>
                    </a:ext>
                  </a:extLst>
                </a:gridCol>
                <a:gridCol w="1050741">
                  <a:extLst>
                    <a:ext uri="{9D8B030D-6E8A-4147-A177-3AD203B41FA5}">
                      <a16:colId xmlns:a16="http://schemas.microsoft.com/office/drawing/2014/main" val="1774006416"/>
                    </a:ext>
                  </a:extLst>
                </a:gridCol>
                <a:gridCol w="1005559">
                  <a:extLst>
                    <a:ext uri="{9D8B030D-6E8A-4147-A177-3AD203B41FA5}">
                      <a16:colId xmlns:a16="http://schemas.microsoft.com/office/drawing/2014/main" val="20004"/>
                    </a:ext>
                  </a:extLst>
                </a:gridCol>
                <a:gridCol w="2792612">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over/underperformance</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Accomplishment</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5">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BEC (Basic Education Curriculum)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learners participated in the activity (SARP and LRP </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SARP – 45</a:t>
                      </a:r>
                    </a:p>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LRP - 128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45 and 128</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Schools participated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SARP -5</a:t>
                      </a:r>
                    </a:p>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LRP - 23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SARP – 5</a:t>
                      </a:r>
                    </a:p>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LRP - 23</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teachers paid for their meal allowances</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SARP 19</a:t>
                      </a:r>
                    </a:p>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LRP - 24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dirty="0"/>
                        <a:t>The documents are still being processed </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capacity building/orientation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N/A</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dirty="0"/>
                        <a:t>N/A</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learning materials procured/produced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PH"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N/A</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dirty="0"/>
                        <a:t>N/A</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bl>
          </a:graphicData>
        </a:graphic>
      </p:graphicFrame>
    </p:spTree>
    <p:extLst>
      <p:ext uri="{BB962C8B-B14F-4D97-AF65-F5344CB8AC3E}">
        <p14:creationId xmlns:p14="http://schemas.microsoft.com/office/powerpoint/2010/main" val="1961151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22C1D4-FB54-6CC5-ED5A-0E3AD2F6BB4B}"/>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E6A3E32D-5708-C30F-1DEA-8B30DB5C9E48}"/>
              </a:ext>
            </a:extLst>
          </p:cNvPr>
          <p:cNvGraphicFramePr/>
          <p:nvPr>
            <p:extLst>
              <p:ext uri="{D42A27DB-BD31-4B8C-83A1-F6EECF244321}">
                <p14:modId xmlns:p14="http://schemas.microsoft.com/office/powerpoint/2010/main" val="1835366219"/>
              </p:ext>
            </p:extLst>
          </p:nvPr>
        </p:nvGraphicFramePr>
        <p:xfrm>
          <a:off x="1275907" y="828635"/>
          <a:ext cx="10409273" cy="2487980"/>
        </p:xfrm>
        <a:graphic>
          <a:graphicData uri="http://schemas.openxmlformats.org/drawingml/2006/table">
            <a:tbl>
              <a:tblPr firstRow="1" bandRow="1">
                <a:noFill/>
                <a:tableStyleId>{87BBE217-31D9-4F7C-999F-5D909A147C1F}</a:tableStyleId>
              </a:tblPr>
              <a:tblGrid>
                <a:gridCol w="2059724">
                  <a:extLst>
                    <a:ext uri="{9D8B030D-6E8A-4147-A177-3AD203B41FA5}">
                      <a16:colId xmlns:a16="http://schemas.microsoft.com/office/drawing/2014/main" val="20000"/>
                    </a:ext>
                  </a:extLst>
                </a:gridCol>
                <a:gridCol w="1600117">
                  <a:extLst>
                    <a:ext uri="{9D8B030D-6E8A-4147-A177-3AD203B41FA5}">
                      <a16:colId xmlns:a16="http://schemas.microsoft.com/office/drawing/2014/main" val="20001"/>
                    </a:ext>
                  </a:extLst>
                </a:gridCol>
                <a:gridCol w="1046886">
                  <a:extLst>
                    <a:ext uri="{9D8B030D-6E8A-4147-A177-3AD203B41FA5}">
                      <a16:colId xmlns:a16="http://schemas.microsoft.com/office/drawing/2014/main" val="20002"/>
                    </a:ext>
                  </a:extLst>
                </a:gridCol>
                <a:gridCol w="1072419">
                  <a:extLst>
                    <a:ext uri="{9D8B030D-6E8A-4147-A177-3AD203B41FA5}">
                      <a16:colId xmlns:a16="http://schemas.microsoft.com/office/drawing/2014/main" val="20003"/>
                    </a:ext>
                  </a:extLst>
                </a:gridCol>
                <a:gridCol w="1072419">
                  <a:extLst>
                    <a:ext uri="{9D8B030D-6E8A-4147-A177-3AD203B41FA5}">
                      <a16:colId xmlns:a16="http://schemas.microsoft.com/office/drawing/2014/main" val="2589778605"/>
                    </a:ext>
                  </a:extLst>
                </a:gridCol>
                <a:gridCol w="1012840">
                  <a:extLst>
                    <a:ext uri="{9D8B030D-6E8A-4147-A177-3AD203B41FA5}">
                      <a16:colId xmlns:a16="http://schemas.microsoft.com/office/drawing/2014/main" val="20004"/>
                    </a:ext>
                  </a:extLst>
                </a:gridCol>
                <a:gridCol w="2544868">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PPA/Line Item</a:t>
                      </a:r>
                      <a:endParaRPr dirty="0"/>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latin typeface="Poppins"/>
                          <a:ea typeface="Poppins"/>
                          <a:cs typeface="Poppins"/>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3">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marL="91450" marR="91450" marT="45724" marB="45724" anchor="ctr">
                    <a:lnL w="12700">
                      <a:solidFill>
                        <a:schemeClr val="tx1"/>
                      </a:solidFill>
                    </a:lnL>
                    <a:lnR w="9524">
                      <a:solidFill>
                        <a:srgbClr val="A5A5A5"/>
                      </a:solidFill>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over/underperformance</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dk1"/>
                          </a:solidFill>
                          <a:latin typeface="Poppins"/>
                          <a:ea typeface="Poppins"/>
                          <a:cs typeface="Poppins"/>
                          <a:sym typeface="Poppins"/>
                        </a:rPr>
                        <a:t>Performance Indicator</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3">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Accomplishment </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marL="91425" marR="91425" marT="45700" marB="45700" anchor="ctr">
                    <a:lnL w="12700">
                      <a:solidFill>
                        <a:schemeClr val="tx1"/>
                      </a:solidFill>
                    </a:lnL>
                    <a:lnR w="12700">
                      <a:solidFill>
                        <a:schemeClr val="tx1"/>
                      </a:solidFill>
                    </a:lnR>
                    <a:lnB w="12700">
                      <a:solidFill>
                        <a:schemeClr val="tx1"/>
                      </a:solidFill>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rPr>
                        <a:t>Q1</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200" b="1" u="none" strike="noStrike" cap="none" dirty="0">
                          <a:solidFill>
                            <a:schemeClr val="dk1"/>
                          </a:solidFill>
                          <a:latin typeface="Poppins"/>
                          <a:ea typeface="Poppins"/>
                          <a:cs typeface="Poppins"/>
                        </a:rPr>
                        <a:t>Q2</a:t>
                      </a:r>
                      <a:endParaRPr sz="1200" b="1" u="none" strike="noStrike" cap="none" dirty="0">
                        <a:solidFill>
                          <a:schemeClr val="dk1"/>
                        </a:solidFill>
                        <a:latin typeface="Poppins"/>
                        <a:ea typeface="Poppins"/>
                        <a:cs typeface="Poppins"/>
                        <a:sym typeface="Poppins"/>
                      </a:endParaRPr>
                    </a:p>
                  </a:txBody>
                  <a:tcPr marL="91425" marR="91425" marT="45700" marB="45700"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dk1"/>
                          </a:solidFill>
                          <a:latin typeface="Poppins"/>
                          <a:ea typeface="Poppins"/>
                          <a:cs typeface="Poppins"/>
                          <a:sym typeface="Poppins"/>
                        </a:rPr>
                        <a:t>NASBE (National Assessment Systems for Basic Education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National Assessments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33.33%</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dirty="0">
                          <a:ln>
                            <a:noFill/>
                          </a:ln>
                          <a:solidFill>
                            <a:srgbClr val="000000"/>
                          </a:solidFill>
                          <a:effectLst/>
                          <a:uLnTx/>
                          <a:uFillTx/>
                          <a:latin typeface="Poppins"/>
                          <a:cs typeface="Poppins"/>
                          <a:sym typeface="Arial"/>
                        </a:rPr>
                        <a:t>NAT G12 and ELLNA to be conducted as per DM </a:t>
                      </a: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dirty="0">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Activities conducted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ctr">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4" marB="45724"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dirty="0"/>
                        <a:t>To be conducted in Q3 </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bl>
          </a:graphicData>
        </a:graphic>
      </p:graphicFrame>
    </p:spTree>
    <p:extLst>
      <p:ext uri="{BB962C8B-B14F-4D97-AF65-F5344CB8AC3E}">
        <p14:creationId xmlns:p14="http://schemas.microsoft.com/office/powerpoint/2010/main" val="654814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A438B5-3743-0CF0-C6EA-80814EB9B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36CC6C-4FF8-9262-82FD-9C41A0723C1F}"/>
              </a:ext>
            </a:extLst>
          </p:cNvPr>
          <p:cNvSpPr txBox="1">
            <a:spLocks/>
          </p:cNvSpPr>
          <p:nvPr/>
        </p:nvSpPr>
        <p:spPr>
          <a:xfrm>
            <a:off x="1384654" y="2533944"/>
            <a:ext cx="9706052"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algn="ctr" defTabSz="609265">
              <a:defRPr/>
            </a:pPr>
            <a:r>
              <a:rPr lang="en-US" sz="4000" b="0" dirty="0">
                <a:solidFill>
                  <a:srgbClr val="1F497D"/>
                </a:solidFill>
                <a:latin typeface="Congenial Black"/>
                <a:ea typeface="+mj-lt"/>
                <a:cs typeface="+mj-lt"/>
              </a:rPr>
              <a:t>Enabling Environment Performance Indicators</a:t>
            </a:r>
            <a:endParaRPr lang="en-US" dirty="0">
              <a:solidFill>
                <a:srgbClr val="1F497D"/>
              </a:solidFill>
              <a:latin typeface="Congenial Black"/>
              <a:ea typeface="+mj-ea"/>
              <a:cs typeface="+mj-cs"/>
            </a:endParaRP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dirty="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3954482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9">
          <a:extLst>
            <a:ext uri="{FF2B5EF4-FFF2-40B4-BE49-F238E27FC236}">
              <a16:creationId xmlns:a16="http://schemas.microsoft.com/office/drawing/2014/main" id="{F9403279-5959-1F41-9343-4D282FD614E0}"/>
            </a:ext>
          </a:extLst>
        </p:cNvPr>
        <p:cNvGrpSpPr/>
        <p:nvPr/>
      </p:nvGrpSpPr>
      <p:grpSpPr>
        <a:xfrm>
          <a:off x="0" y="0"/>
          <a:ext cx="0" cy="0"/>
          <a:chOff x="0" y="0"/>
          <a:chExt cx="0" cy="0"/>
        </a:xfrm>
      </p:grpSpPr>
      <p:pic>
        <p:nvPicPr>
          <p:cNvPr id="370" name="Google Shape;370;p26">
            <a:extLst>
              <a:ext uri="{FF2B5EF4-FFF2-40B4-BE49-F238E27FC236}">
                <a16:creationId xmlns:a16="http://schemas.microsoft.com/office/drawing/2014/main" id="{73725F79-FA0B-A1C6-6047-BE787A732075}"/>
              </a:ext>
            </a:extLst>
          </p:cNvPr>
          <p:cNvPicPr preferRelativeResize="0"/>
          <p:nvPr/>
        </p:nvPicPr>
        <p:blipFill rotWithShape="1">
          <a:blip r:embed="rId3">
            <a:alphaModFix/>
          </a:blip>
          <a:srcRect/>
          <a:stretch/>
        </p:blipFill>
        <p:spPr>
          <a:xfrm>
            <a:off x="-1" y="893"/>
            <a:ext cx="12188812" cy="6856214"/>
          </a:xfrm>
          <a:prstGeom prst="rect">
            <a:avLst/>
          </a:prstGeom>
          <a:noFill/>
          <a:ln>
            <a:noFill/>
          </a:ln>
        </p:spPr>
      </p:pic>
      <p:sp>
        <p:nvSpPr>
          <p:cNvPr id="3" name="Title 1">
            <a:extLst>
              <a:ext uri="{FF2B5EF4-FFF2-40B4-BE49-F238E27FC236}">
                <a16:creationId xmlns:a16="http://schemas.microsoft.com/office/drawing/2014/main" id="{8DAA81B2-3890-6F52-2DEF-ADE1DBF7E1A7}"/>
              </a:ext>
            </a:extLst>
          </p:cNvPr>
          <p:cNvSpPr txBox="1">
            <a:spLocks/>
          </p:cNvSpPr>
          <p:nvPr/>
        </p:nvSpPr>
        <p:spPr>
          <a:xfrm>
            <a:off x="-2" y="119679"/>
            <a:ext cx="12188811" cy="914400"/>
          </a:xfrm>
          <a:prstGeom prst="rect">
            <a:avLst/>
          </a:prstGeom>
          <a:solidFill>
            <a:srgbClr val="0070C0"/>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r>
              <a:rPr lang="en-US" dirty="0"/>
              <a:t>BCCs in Achieving the KPI Targets</a:t>
            </a:r>
          </a:p>
        </p:txBody>
      </p:sp>
      <p:sp>
        <p:nvSpPr>
          <p:cNvPr id="4" name="Rectangle 3">
            <a:extLst>
              <a:ext uri="{FF2B5EF4-FFF2-40B4-BE49-F238E27FC236}">
                <a16:creationId xmlns:a16="http://schemas.microsoft.com/office/drawing/2014/main" id="{ADC54700-3AD3-4FB8-D258-178B76E92CBC}"/>
              </a:ext>
            </a:extLst>
          </p:cNvPr>
          <p:cNvSpPr/>
          <p:nvPr/>
        </p:nvSpPr>
        <p:spPr>
          <a:xfrm flipH="1">
            <a:off x="0" y="116800"/>
            <a:ext cx="739588" cy="6740307"/>
          </a:xfrm>
          <a:prstGeom prst="rect">
            <a:avLst/>
          </a:prstGeom>
          <a:solidFill>
            <a:srgbClr val="0070C0"/>
          </a:solidFill>
        </p:spPr>
        <p:txBody>
          <a:bodyPr wrap="square" lIns="91440" tIns="45720" rIns="91440" bIns="45720">
            <a:spAutoFit/>
          </a:bodyPr>
          <a:lstStyle/>
          <a:p>
            <a:pPr algn="ctr"/>
            <a:endParaRPr lang="en-US" sz="54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EQUITY</a:t>
            </a:r>
          </a:p>
          <a:p>
            <a:pPr algn="ct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graphicFrame>
        <p:nvGraphicFramePr>
          <p:cNvPr id="5" name="Table 4">
            <a:extLst>
              <a:ext uri="{FF2B5EF4-FFF2-40B4-BE49-F238E27FC236}">
                <a16:creationId xmlns:a16="http://schemas.microsoft.com/office/drawing/2014/main" id="{39D13144-E522-1CB0-F305-DD7857A3B7B3}"/>
              </a:ext>
            </a:extLst>
          </p:cNvPr>
          <p:cNvGraphicFramePr>
            <a:graphicFrameLocks noGrp="1"/>
          </p:cNvGraphicFramePr>
          <p:nvPr>
            <p:extLst>
              <p:ext uri="{D42A27DB-BD31-4B8C-83A1-F6EECF244321}">
                <p14:modId xmlns:p14="http://schemas.microsoft.com/office/powerpoint/2010/main" val="2436708673"/>
              </p:ext>
            </p:extLst>
          </p:nvPr>
        </p:nvGraphicFramePr>
        <p:xfrm>
          <a:off x="739588" y="1034079"/>
          <a:ext cx="11449237" cy="6040033"/>
        </p:xfrm>
        <a:graphic>
          <a:graphicData uri="http://schemas.openxmlformats.org/drawingml/2006/table">
            <a:tbl>
              <a:tblPr firstRow="1" bandRow="1">
                <a:tableStyleId>{87BBE217-31D9-4F7C-999F-5D909A147C1F}</a:tableStyleId>
              </a:tblPr>
              <a:tblGrid>
                <a:gridCol w="11449237">
                  <a:extLst>
                    <a:ext uri="{9D8B030D-6E8A-4147-A177-3AD203B41FA5}">
                      <a16:colId xmlns:a16="http://schemas.microsoft.com/office/drawing/2014/main" val="1215305539"/>
                    </a:ext>
                  </a:extLst>
                </a:gridCol>
              </a:tblGrid>
              <a:tr h="727879">
                <a:tc>
                  <a:txBody>
                    <a:bodyPr/>
                    <a:lstStyle/>
                    <a:p>
                      <a:r>
                        <a:rPr kumimoji="0" lang="en-US" sz="2800" b="1" i="0" u="none" strike="noStrike" kern="0" cap="none" spc="0" normalizeH="0" baseline="0" noProof="0" dirty="0">
                          <a:ln>
                            <a:noFill/>
                          </a:ln>
                          <a:solidFill>
                            <a:srgbClr val="FFFFFF"/>
                          </a:solidFill>
                          <a:effectLst/>
                          <a:uLnTx/>
                          <a:uFillTx/>
                          <a:latin typeface="Poppins"/>
                          <a:cs typeface="Poppins"/>
                          <a:sym typeface="Arial"/>
                        </a:rPr>
                        <a:t>Overlapping activities and other funds were just downloaded for this quarter </a:t>
                      </a:r>
                      <a:endParaRPr lang="en-PH" dirty="0"/>
                    </a:p>
                  </a:txBody>
                  <a:tcPr/>
                </a:tc>
                <a:extLst>
                  <a:ext uri="{0D108BD9-81ED-4DB2-BD59-A6C34878D82A}">
                    <a16:rowId xmlns:a16="http://schemas.microsoft.com/office/drawing/2014/main" val="3871904078"/>
                  </a:ext>
                </a:extLst>
              </a:tr>
              <a:tr h="727879">
                <a:tc>
                  <a:txBody>
                    <a:bodyPr/>
                    <a:lstStyle/>
                    <a:p>
                      <a:endParaRPr lang="en-PH"/>
                    </a:p>
                  </a:txBody>
                  <a:tcPr/>
                </a:tc>
                <a:extLst>
                  <a:ext uri="{0D108BD9-81ED-4DB2-BD59-A6C34878D82A}">
                    <a16:rowId xmlns:a16="http://schemas.microsoft.com/office/drawing/2014/main" val="2230768663"/>
                  </a:ext>
                </a:extLst>
              </a:tr>
              <a:tr h="727879">
                <a:tc>
                  <a:txBody>
                    <a:bodyPr/>
                    <a:lstStyle/>
                    <a:p>
                      <a:endParaRPr lang="en-PH"/>
                    </a:p>
                  </a:txBody>
                  <a:tcPr/>
                </a:tc>
                <a:extLst>
                  <a:ext uri="{0D108BD9-81ED-4DB2-BD59-A6C34878D82A}">
                    <a16:rowId xmlns:a16="http://schemas.microsoft.com/office/drawing/2014/main" val="3722690580"/>
                  </a:ext>
                </a:extLst>
              </a:tr>
              <a:tr h="727879">
                <a:tc>
                  <a:txBody>
                    <a:bodyPr/>
                    <a:lstStyle/>
                    <a:p>
                      <a:endParaRPr lang="en-PH" dirty="0"/>
                    </a:p>
                  </a:txBody>
                  <a:tcPr/>
                </a:tc>
                <a:extLst>
                  <a:ext uri="{0D108BD9-81ED-4DB2-BD59-A6C34878D82A}">
                    <a16:rowId xmlns:a16="http://schemas.microsoft.com/office/drawing/2014/main" val="3603891182"/>
                  </a:ext>
                </a:extLst>
              </a:tr>
              <a:tr h="727879">
                <a:tc>
                  <a:txBody>
                    <a:bodyPr/>
                    <a:lstStyle/>
                    <a:p>
                      <a:endParaRPr lang="en-PH"/>
                    </a:p>
                  </a:txBody>
                  <a:tcPr/>
                </a:tc>
                <a:extLst>
                  <a:ext uri="{0D108BD9-81ED-4DB2-BD59-A6C34878D82A}">
                    <a16:rowId xmlns:a16="http://schemas.microsoft.com/office/drawing/2014/main" val="1579870764"/>
                  </a:ext>
                </a:extLst>
              </a:tr>
              <a:tr h="727879">
                <a:tc>
                  <a:txBody>
                    <a:bodyPr/>
                    <a:lstStyle/>
                    <a:p>
                      <a:endParaRPr lang="en-PH"/>
                    </a:p>
                  </a:txBody>
                  <a:tcPr/>
                </a:tc>
                <a:extLst>
                  <a:ext uri="{0D108BD9-81ED-4DB2-BD59-A6C34878D82A}">
                    <a16:rowId xmlns:a16="http://schemas.microsoft.com/office/drawing/2014/main" val="2884381239"/>
                  </a:ext>
                </a:extLst>
              </a:tr>
              <a:tr h="727879">
                <a:tc>
                  <a:txBody>
                    <a:bodyPr/>
                    <a:lstStyle/>
                    <a:p>
                      <a:endParaRPr lang="en-PH"/>
                    </a:p>
                  </a:txBody>
                  <a:tcPr/>
                </a:tc>
                <a:extLst>
                  <a:ext uri="{0D108BD9-81ED-4DB2-BD59-A6C34878D82A}">
                    <a16:rowId xmlns:a16="http://schemas.microsoft.com/office/drawing/2014/main" val="3342169607"/>
                  </a:ext>
                </a:extLst>
              </a:tr>
              <a:tr h="727879">
                <a:tc>
                  <a:txBody>
                    <a:bodyPr/>
                    <a:lstStyle/>
                    <a:p>
                      <a:endParaRPr lang="en-PH" dirty="0"/>
                    </a:p>
                  </a:txBody>
                  <a:tcPr/>
                </a:tc>
                <a:extLst>
                  <a:ext uri="{0D108BD9-81ED-4DB2-BD59-A6C34878D82A}">
                    <a16:rowId xmlns:a16="http://schemas.microsoft.com/office/drawing/2014/main" val="89207120"/>
                  </a:ext>
                </a:extLst>
              </a:tr>
            </a:tbl>
          </a:graphicData>
        </a:graphic>
      </p:graphicFrame>
    </p:spTree>
    <p:extLst>
      <p:ext uri="{BB962C8B-B14F-4D97-AF65-F5344CB8AC3E}">
        <p14:creationId xmlns:p14="http://schemas.microsoft.com/office/powerpoint/2010/main" val="3293158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9">
          <a:extLst>
            <a:ext uri="{FF2B5EF4-FFF2-40B4-BE49-F238E27FC236}">
              <a16:creationId xmlns:a16="http://schemas.microsoft.com/office/drawing/2014/main" id="{5D0B608A-B333-9EF3-5CE3-ACBB98FDA63F}"/>
            </a:ext>
          </a:extLst>
        </p:cNvPr>
        <p:cNvGrpSpPr/>
        <p:nvPr/>
      </p:nvGrpSpPr>
      <p:grpSpPr>
        <a:xfrm>
          <a:off x="0" y="0"/>
          <a:ext cx="0" cy="0"/>
          <a:chOff x="0" y="0"/>
          <a:chExt cx="0" cy="0"/>
        </a:xfrm>
      </p:grpSpPr>
      <p:pic>
        <p:nvPicPr>
          <p:cNvPr id="370" name="Google Shape;370;p26">
            <a:extLst>
              <a:ext uri="{FF2B5EF4-FFF2-40B4-BE49-F238E27FC236}">
                <a16:creationId xmlns:a16="http://schemas.microsoft.com/office/drawing/2014/main" id="{282CA996-3FE5-823D-A036-9E410F0D30F1}"/>
              </a:ext>
            </a:extLst>
          </p:cNvPr>
          <p:cNvPicPr preferRelativeResize="0"/>
          <p:nvPr/>
        </p:nvPicPr>
        <p:blipFill rotWithShape="1">
          <a:blip r:embed="rId3">
            <a:alphaModFix/>
          </a:blip>
          <a:srcRect/>
          <a:stretch/>
        </p:blipFill>
        <p:spPr>
          <a:xfrm>
            <a:off x="-1" y="893"/>
            <a:ext cx="12188812" cy="6856214"/>
          </a:xfrm>
          <a:prstGeom prst="rect">
            <a:avLst/>
          </a:prstGeom>
          <a:noFill/>
          <a:ln>
            <a:noFill/>
          </a:ln>
        </p:spPr>
      </p:pic>
      <p:sp>
        <p:nvSpPr>
          <p:cNvPr id="3" name="Title 1">
            <a:extLst>
              <a:ext uri="{FF2B5EF4-FFF2-40B4-BE49-F238E27FC236}">
                <a16:creationId xmlns:a16="http://schemas.microsoft.com/office/drawing/2014/main" id="{47254344-81B0-C02E-A65D-8957C0E7132C}"/>
              </a:ext>
            </a:extLst>
          </p:cNvPr>
          <p:cNvSpPr txBox="1">
            <a:spLocks/>
          </p:cNvSpPr>
          <p:nvPr/>
        </p:nvSpPr>
        <p:spPr>
          <a:xfrm>
            <a:off x="-2" y="119679"/>
            <a:ext cx="12188811" cy="914400"/>
          </a:xfrm>
          <a:prstGeom prst="rect">
            <a:avLst/>
          </a:prstGeom>
          <a:solidFill>
            <a:srgbClr val="0070C0"/>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r>
              <a:rPr lang="en-US" dirty="0"/>
              <a:t>BCCs in Achieving the KPI Targets</a:t>
            </a:r>
          </a:p>
        </p:txBody>
      </p:sp>
      <p:sp>
        <p:nvSpPr>
          <p:cNvPr id="4" name="Rectangle 3">
            <a:extLst>
              <a:ext uri="{FF2B5EF4-FFF2-40B4-BE49-F238E27FC236}">
                <a16:creationId xmlns:a16="http://schemas.microsoft.com/office/drawing/2014/main" id="{9B47B0DB-A6E9-72A7-8595-8A8C9BDA8598}"/>
              </a:ext>
            </a:extLst>
          </p:cNvPr>
          <p:cNvSpPr/>
          <p:nvPr/>
        </p:nvSpPr>
        <p:spPr>
          <a:xfrm flipH="1">
            <a:off x="-16" y="948690"/>
            <a:ext cx="739588" cy="5909310"/>
          </a:xfrm>
          <a:prstGeom prst="rect">
            <a:avLst/>
          </a:prstGeom>
          <a:solidFill>
            <a:srgbClr val="0070C0"/>
          </a:solidFill>
        </p:spPr>
        <p:txBody>
          <a:bodyPr wrap="square" lIns="91440" tIns="45720" rIns="91440" bIns="45720">
            <a:spAutoFit/>
          </a:bodyPr>
          <a:lstStyle/>
          <a:p>
            <a:pPr algn="ctr"/>
            <a:r>
              <a:rPr lang="en-US" sz="5400" b="1" spc="50" dirty="0">
                <a:ln w="9525" cmpd="sng">
                  <a:solidFill>
                    <a:schemeClr val="accent1"/>
                  </a:solidFill>
                  <a:prstDash val="solid"/>
                </a:ln>
                <a:solidFill>
                  <a:srgbClr val="70AD47">
                    <a:tint val="1000"/>
                  </a:srgbClr>
                </a:solidFill>
                <a:effectLst>
                  <a:glow rad="38100">
                    <a:schemeClr val="accent1">
                      <a:alpha val="40000"/>
                    </a:schemeClr>
                  </a:glow>
                </a:effectLst>
              </a:rPr>
              <a:t>QUALITY</a:t>
            </a:r>
          </a:p>
        </p:txBody>
      </p:sp>
      <p:graphicFrame>
        <p:nvGraphicFramePr>
          <p:cNvPr id="5" name="Table 4">
            <a:extLst>
              <a:ext uri="{FF2B5EF4-FFF2-40B4-BE49-F238E27FC236}">
                <a16:creationId xmlns:a16="http://schemas.microsoft.com/office/drawing/2014/main" id="{CB7A2362-F81F-05B5-A2E3-31766E171E7C}"/>
              </a:ext>
            </a:extLst>
          </p:cNvPr>
          <p:cNvGraphicFramePr>
            <a:graphicFrameLocks noGrp="1"/>
          </p:cNvGraphicFramePr>
          <p:nvPr>
            <p:extLst>
              <p:ext uri="{D42A27DB-BD31-4B8C-83A1-F6EECF244321}">
                <p14:modId xmlns:p14="http://schemas.microsoft.com/office/powerpoint/2010/main" val="596850151"/>
              </p:ext>
            </p:extLst>
          </p:nvPr>
        </p:nvGraphicFramePr>
        <p:xfrm>
          <a:off x="691100" y="951411"/>
          <a:ext cx="11497709" cy="6931235"/>
        </p:xfrm>
        <a:graphic>
          <a:graphicData uri="http://schemas.openxmlformats.org/drawingml/2006/table">
            <a:tbl>
              <a:tblPr firstRow="1" bandRow="1">
                <a:tableStyleId>{87BBE217-31D9-4F7C-999F-5D909A147C1F}</a:tableStyleId>
              </a:tblPr>
              <a:tblGrid>
                <a:gridCol w="11497709">
                  <a:extLst>
                    <a:ext uri="{9D8B030D-6E8A-4147-A177-3AD203B41FA5}">
                      <a16:colId xmlns:a16="http://schemas.microsoft.com/office/drawing/2014/main" val="1215305539"/>
                    </a:ext>
                  </a:extLst>
                </a:gridCol>
              </a:tblGrid>
              <a:tr h="7278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2800" b="0" i="0" u="none" strike="noStrike" kern="0" cap="none" spc="0" normalizeH="0" baseline="0" noProof="0" dirty="0">
                          <a:ln>
                            <a:noFill/>
                          </a:ln>
                          <a:solidFill>
                            <a:srgbClr val="000000"/>
                          </a:solidFill>
                          <a:effectLst/>
                          <a:uLnTx/>
                          <a:uFillTx/>
                          <a:latin typeface="Arial"/>
                          <a:cs typeface="Poppins"/>
                          <a:sym typeface="Arial"/>
                        </a:rPr>
                        <a:t>Sense of urgency  with regard to the submission of all the required documents to the concerned office. </a:t>
                      </a:r>
                    </a:p>
                    <a:p>
                      <a:endParaRPr lang="en-PH" dirty="0"/>
                    </a:p>
                  </a:txBody>
                  <a:tcPr/>
                </a:tc>
                <a:extLst>
                  <a:ext uri="{0D108BD9-81ED-4DB2-BD59-A6C34878D82A}">
                    <a16:rowId xmlns:a16="http://schemas.microsoft.com/office/drawing/2014/main" val="3871904078"/>
                  </a:ext>
                </a:extLst>
              </a:tr>
              <a:tr h="7278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2400" b="1" i="0" u="none" strike="noStrike" kern="0" cap="none" spc="0" normalizeH="0" baseline="0" noProof="0" dirty="0">
                          <a:ln>
                            <a:noFill/>
                          </a:ln>
                          <a:solidFill>
                            <a:schemeClr val="tx1"/>
                          </a:solidFill>
                          <a:effectLst/>
                          <a:uLnTx/>
                          <a:uFillTx/>
                          <a:latin typeface="Poppins"/>
                          <a:cs typeface="Poppins"/>
                          <a:sym typeface="Arial"/>
                        </a:rPr>
                        <a:t>Limited Exposure of learners to technology based – instruction.</a:t>
                      </a:r>
                    </a:p>
                  </a:txBody>
                  <a:tcPr/>
                </a:tc>
                <a:extLst>
                  <a:ext uri="{0D108BD9-81ED-4DB2-BD59-A6C34878D82A}">
                    <a16:rowId xmlns:a16="http://schemas.microsoft.com/office/drawing/2014/main" val="2230768663"/>
                  </a:ext>
                </a:extLst>
              </a:tr>
              <a:tr h="727879">
                <a:tc>
                  <a:txBody>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Poppins"/>
                          <a:sym typeface="Arial"/>
                        </a:rPr>
                        <a:t>Need to intensify professional training/ development/seminar for teachers in beginning reading and numeracy instruction</a:t>
                      </a:r>
                    </a:p>
                  </a:txBody>
                  <a:tcPr/>
                </a:tc>
                <a:extLst>
                  <a:ext uri="{0D108BD9-81ED-4DB2-BD59-A6C34878D82A}">
                    <a16:rowId xmlns:a16="http://schemas.microsoft.com/office/drawing/2014/main" val="3722690580"/>
                  </a:ext>
                </a:extLst>
              </a:tr>
              <a:tr h="7278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2800" b="0" i="0" u="none" strike="noStrike" kern="0" cap="none" spc="0" normalizeH="0" baseline="0" noProof="0" dirty="0">
                          <a:ln>
                            <a:noFill/>
                          </a:ln>
                          <a:solidFill>
                            <a:srgbClr val="000000"/>
                          </a:solidFill>
                          <a:effectLst/>
                          <a:uLnTx/>
                          <a:uFillTx/>
                          <a:latin typeface="Arial"/>
                          <a:cs typeface="Poppins"/>
                          <a:sym typeface="Arial"/>
                        </a:rPr>
                        <a:t>Insufficient training to teachers in numeracy engagement </a:t>
                      </a:r>
                    </a:p>
                  </a:txBody>
                  <a:tcPr/>
                </a:tc>
                <a:extLst>
                  <a:ext uri="{0D108BD9-81ED-4DB2-BD59-A6C34878D82A}">
                    <a16:rowId xmlns:a16="http://schemas.microsoft.com/office/drawing/2014/main" val="3603891182"/>
                  </a:ext>
                </a:extLst>
              </a:tr>
              <a:tr h="7278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Poppins"/>
                          <a:sym typeface="Arial"/>
                        </a:rPr>
                        <a:t>Low results in the ALNAT for 2022.2023 to 2024 - 2025</a:t>
                      </a:r>
                      <a:endParaRPr kumimoji="0" lang="en-PH" sz="2800" b="0" i="0" u="none" strike="noStrike" kern="0" cap="none" spc="0" normalizeH="0" baseline="0" noProof="0" dirty="0">
                        <a:ln>
                          <a:noFill/>
                        </a:ln>
                        <a:solidFill>
                          <a:srgbClr val="000000"/>
                        </a:solidFill>
                        <a:effectLst/>
                        <a:uLnTx/>
                        <a:uFillTx/>
                        <a:latin typeface="Arial"/>
                        <a:cs typeface="Poppins"/>
                        <a:sym typeface="Arial"/>
                      </a:endParaRPr>
                    </a:p>
                  </a:txBody>
                  <a:tcPr/>
                </a:tc>
                <a:extLst>
                  <a:ext uri="{0D108BD9-81ED-4DB2-BD59-A6C34878D82A}">
                    <a16:rowId xmlns:a16="http://schemas.microsoft.com/office/drawing/2014/main" val="1579870764"/>
                  </a:ext>
                </a:extLst>
              </a:tr>
              <a:tr h="7278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2400" b="0" i="0" u="none" strike="noStrike" kern="0" cap="none" spc="0" normalizeH="0" baseline="0" noProof="0" dirty="0">
                          <a:ln>
                            <a:noFill/>
                          </a:ln>
                          <a:solidFill>
                            <a:srgbClr val="000000"/>
                          </a:solidFill>
                          <a:effectLst/>
                          <a:uLnTx/>
                          <a:uFillTx/>
                          <a:latin typeface="Poppins"/>
                          <a:cs typeface="Poppins"/>
                          <a:sym typeface="Arial"/>
                        </a:rPr>
                        <a:t>With regards to the literacy and numeracy which is to attain the 75% nearly proficient, training activities to teachers should be given and continuous technical assistance should take place. </a:t>
                      </a:r>
                    </a:p>
                  </a:txBody>
                  <a:tcPr/>
                </a:tc>
                <a:extLst>
                  <a:ext uri="{0D108BD9-81ED-4DB2-BD59-A6C34878D82A}">
                    <a16:rowId xmlns:a16="http://schemas.microsoft.com/office/drawing/2014/main" val="2884381239"/>
                  </a:ext>
                </a:extLst>
              </a:tr>
              <a:tr h="7278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2400" b="1" i="0" u="none" strike="noStrike" kern="0" cap="none" spc="0" normalizeH="0" baseline="0" noProof="0" dirty="0">
                          <a:ln>
                            <a:noFill/>
                          </a:ln>
                          <a:solidFill>
                            <a:srgbClr val="FFFFFF"/>
                          </a:solidFill>
                          <a:effectLst/>
                          <a:uLnTx/>
                          <a:uFillTx/>
                          <a:latin typeface="Poppins"/>
                          <a:cs typeface="Poppins"/>
                          <a:sym typeface="Arial"/>
                        </a:rPr>
                        <a:t>Limited Exposure of learners to technology based – instruction.</a:t>
                      </a:r>
                    </a:p>
                  </a:txBody>
                  <a:tcPr/>
                </a:tc>
                <a:extLst>
                  <a:ext uri="{0D108BD9-81ED-4DB2-BD59-A6C34878D82A}">
                    <a16:rowId xmlns:a16="http://schemas.microsoft.com/office/drawing/2014/main" val="3342169607"/>
                  </a:ext>
                </a:extLst>
              </a:tr>
              <a:tr h="727879">
                <a:tc>
                  <a:txBody>
                    <a:bodyPr/>
                    <a:lstStyle/>
                    <a:p>
                      <a:endParaRPr lang="en-PH" dirty="0"/>
                    </a:p>
                  </a:txBody>
                  <a:tcPr/>
                </a:tc>
                <a:extLst>
                  <a:ext uri="{0D108BD9-81ED-4DB2-BD59-A6C34878D82A}">
                    <a16:rowId xmlns:a16="http://schemas.microsoft.com/office/drawing/2014/main" val="89207120"/>
                  </a:ext>
                </a:extLst>
              </a:tr>
            </a:tbl>
          </a:graphicData>
        </a:graphic>
      </p:graphicFrame>
    </p:spTree>
    <p:extLst>
      <p:ext uri="{BB962C8B-B14F-4D97-AF65-F5344CB8AC3E}">
        <p14:creationId xmlns:p14="http://schemas.microsoft.com/office/powerpoint/2010/main" val="3542529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9">
          <a:extLst>
            <a:ext uri="{FF2B5EF4-FFF2-40B4-BE49-F238E27FC236}">
              <a16:creationId xmlns:a16="http://schemas.microsoft.com/office/drawing/2014/main" id="{940BE592-0B58-C73F-FAB8-8BECB4BD28F7}"/>
            </a:ext>
          </a:extLst>
        </p:cNvPr>
        <p:cNvGrpSpPr/>
        <p:nvPr/>
      </p:nvGrpSpPr>
      <p:grpSpPr>
        <a:xfrm>
          <a:off x="0" y="0"/>
          <a:ext cx="0" cy="0"/>
          <a:chOff x="0" y="0"/>
          <a:chExt cx="0" cy="0"/>
        </a:xfrm>
      </p:grpSpPr>
      <p:pic>
        <p:nvPicPr>
          <p:cNvPr id="370" name="Google Shape;370;p26">
            <a:extLst>
              <a:ext uri="{FF2B5EF4-FFF2-40B4-BE49-F238E27FC236}">
                <a16:creationId xmlns:a16="http://schemas.microsoft.com/office/drawing/2014/main" id="{821D028E-EA7D-0253-5145-CD406BB00676}"/>
              </a:ext>
            </a:extLst>
          </p:cNvPr>
          <p:cNvPicPr preferRelativeResize="0"/>
          <p:nvPr/>
        </p:nvPicPr>
        <p:blipFill rotWithShape="1">
          <a:blip r:embed="rId3">
            <a:alphaModFix/>
          </a:blip>
          <a:srcRect/>
          <a:stretch/>
        </p:blipFill>
        <p:spPr>
          <a:xfrm>
            <a:off x="-1" y="893"/>
            <a:ext cx="12188812" cy="6856214"/>
          </a:xfrm>
          <a:prstGeom prst="rect">
            <a:avLst/>
          </a:prstGeom>
          <a:noFill/>
          <a:ln>
            <a:noFill/>
          </a:ln>
        </p:spPr>
      </p:pic>
      <p:sp>
        <p:nvSpPr>
          <p:cNvPr id="3" name="Title 1">
            <a:extLst>
              <a:ext uri="{FF2B5EF4-FFF2-40B4-BE49-F238E27FC236}">
                <a16:creationId xmlns:a16="http://schemas.microsoft.com/office/drawing/2014/main" id="{9463E22B-45B7-E2F5-371B-60E685D2DA81}"/>
              </a:ext>
            </a:extLst>
          </p:cNvPr>
          <p:cNvSpPr txBox="1">
            <a:spLocks/>
          </p:cNvSpPr>
          <p:nvPr/>
        </p:nvSpPr>
        <p:spPr>
          <a:xfrm>
            <a:off x="-2" y="119679"/>
            <a:ext cx="12188811" cy="914400"/>
          </a:xfrm>
          <a:prstGeom prst="rect">
            <a:avLst/>
          </a:prstGeom>
          <a:solidFill>
            <a:srgbClr val="0070C0"/>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r>
              <a:rPr lang="en-US" dirty="0"/>
              <a:t>BCCs in Achieving the KPI Targets</a:t>
            </a:r>
          </a:p>
        </p:txBody>
      </p:sp>
      <p:sp>
        <p:nvSpPr>
          <p:cNvPr id="4" name="Rectangle 3">
            <a:extLst>
              <a:ext uri="{FF2B5EF4-FFF2-40B4-BE49-F238E27FC236}">
                <a16:creationId xmlns:a16="http://schemas.microsoft.com/office/drawing/2014/main" id="{39F4915F-B68E-CBBF-5A37-83A769095C91}"/>
              </a:ext>
            </a:extLst>
          </p:cNvPr>
          <p:cNvSpPr/>
          <p:nvPr/>
        </p:nvSpPr>
        <p:spPr>
          <a:xfrm flipH="1">
            <a:off x="0" y="486132"/>
            <a:ext cx="537898" cy="6370975"/>
          </a:xfrm>
          <a:prstGeom prst="rect">
            <a:avLst/>
          </a:prstGeom>
          <a:solidFill>
            <a:srgbClr val="0070C0"/>
          </a:solidFill>
        </p:spPr>
        <p:txBody>
          <a:bodyPr wrap="square" lIns="91440" tIns="45720" rIns="91440" bIns="45720">
            <a:spAutoFit/>
          </a:bodyPr>
          <a:lstStyle/>
          <a:p>
            <a:pPr algn="ctr"/>
            <a:r>
              <a:rPr lang="en-US" sz="4000" b="1" spc="50" dirty="0">
                <a:ln w="9525" cmpd="sng">
                  <a:solidFill>
                    <a:schemeClr val="accent1"/>
                  </a:solidFill>
                  <a:prstDash val="solid"/>
                </a:ln>
                <a:solidFill>
                  <a:srgbClr val="70AD47">
                    <a:tint val="1000"/>
                  </a:srgbClr>
                </a:solidFill>
                <a:effectLst>
                  <a:glow rad="38100">
                    <a:schemeClr val="accent1">
                      <a:alpha val="40000"/>
                    </a:schemeClr>
                  </a:glow>
                </a:effectLst>
              </a:rPr>
              <a:t>RESILIENCE</a:t>
            </a:r>
          </a:p>
        </p:txBody>
      </p:sp>
      <p:graphicFrame>
        <p:nvGraphicFramePr>
          <p:cNvPr id="5" name="Table 4">
            <a:extLst>
              <a:ext uri="{FF2B5EF4-FFF2-40B4-BE49-F238E27FC236}">
                <a16:creationId xmlns:a16="http://schemas.microsoft.com/office/drawing/2014/main" id="{259FE33A-C974-E5A0-9961-006430DEA0B5}"/>
              </a:ext>
            </a:extLst>
          </p:cNvPr>
          <p:cNvGraphicFramePr>
            <a:graphicFrameLocks noGrp="1"/>
          </p:cNvGraphicFramePr>
          <p:nvPr>
            <p:extLst>
              <p:ext uri="{D42A27DB-BD31-4B8C-83A1-F6EECF244321}">
                <p14:modId xmlns:p14="http://schemas.microsoft.com/office/powerpoint/2010/main" val="2074090697"/>
              </p:ext>
            </p:extLst>
          </p:nvPr>
        </p:nvGraphicFramePr>
        <p:xfrm>
          <a:off x="1075796" y="1034079"/>
          <a:ext cx="11113013" cy="6013194"/>
        </p:xfrm>
        <a:graphic>
          <a:graphicData uri="http://schemas.openxmlformats.org/drawingml/2006/table">
            <a:tbl>
              <a:tblPr firstRow="1" bandRow="1">
                <a:tableStyleId>{87BBE217-31D9-4F7C-999F-5D909A147C1F}</a:tableStyleId>
              </a:tblPr>
              <a:tblGrid>
                <a:gridCol w="11113013">
                  <a:extLst>
                    <a:ext uri="{9D8B030D-6E8A-4147-A177-3AD203B41FA5}">
                      <a16:colId xmlns:a16="http://schemas.microsoft.com/office/drawing/2014/main" val="1215305539"/>
                    </a:ext>
                  </a:extLst>
                </a:gridCol>
              </a:tblGrid>
              <a:tr h="727879">
                <a:tc>
                  <a:txBody>
                    <a:bodyPr/>
                    <a:lstStyle/>
                    <a:p>
                      <a:r>
                        <a:rPr lang="en-US" sz="3600" dirty="0">
                          <a:latin typeface="+mn-lt"/>
                        </a:rPr>
                        <a:t>The fund has just been downloaded recently. </a:t>
                      </a:r>
                      <a:endParaRPr lang="en-PH" sz="3600" dirty="0">
                        <a:latin typeface="+mn-lt"/>
                      </a:endParaRPr>
                    </a:p>
                  </a:txBody>
                  <a:tcPr/>
                </a:tc>
                <a:extLst>
                  <a:ext uri="{0D108BD9-81ED-4DB2-BD59-A6C34878D82A}">
                    <a16:rowId xmlns:a16="http://schemas.microsoft.com/office/drawing/2014/main" val="3871904078"/>
                  </a:ext>
                </a:extLst>
              </a:tr>
              <a:tr h="7278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2000" b="1" i="0" u="none" strike="noStrike" kern="0" cap="none" spc="0" normalizeH="0" baseline="0" noProof="0" dirty="0">
                          <a:ln>
                            <a:noFill/>
                          </a:ln>
                          <a:solidFill>
                            <a:srgbClr val="000000"/>
                          </a:solidFill>
                          <a:effectLst/>
                          <a:uLnTx/>
                          <a:uFillTx/>
                          <a:latin typeface="Poppins"/>
                          <a:cs typeface="Poppins"/>
                          <a:sym typeface="Arial"/>
                        </a:rPr>
                        <a:t>Unwillingness of parents/guardians for their children to be included in the summer program </a:t>
                      </a:r>
                    </a:p>
                    <a:p>
                      <a:endParaRPr lang="en-PH" dirty="0"/>
                    </a:p>
                  </a:txBody>
                  <a:tcPr/>
                </a:tc>
                <a:extLst>
                  <a:ext uri="{0D108BD9-81ED-4DB2-BD59-A6C34878D82A}">
                    <a16:rowId xmlns:a16="http://schemas.microsoft.com/office/drawing/2014/main" val="2230768663"/>
                  </a:ext>
                </a:extLst>
              </a:tr>
              <a:tr h="7278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2800" b="0" i="0" u="none" strike="noStrike" kern="0" cap="none" spc="0" normalizeH="0" baseline="0" noProof="0" dirty="0">
                          <a:ln>
                            <a:noFill/>
                          </a:ln>
                          <a:solidFill>
                            <a:srgbClr val="000000"/>
                          </a:solidFill>
                          <a:effectLst/>
                          <a:uLnTx/>
                          <a:uFillTx/>
                          <a:latin typeface="Amasis MT Pro Black" panose="02040A04050005020304" pitchFamily="18" charset="0"/>
                          <a:cs typeface="Poppins"/>
                          <a:sym typeface="Arial"/>
                        </a:rPr>
                        <a:t>Advocacy program for stakeholders. </a:t>
                      </a:r>
                    </a:p>
                    <a:p>
                      <a:endParaRPr lang="en-PH" dirty="0"/>
                    </a:p>
                  </a:txBody>
                  <a:tcPr/>
                </a:tc>
                <a:extLst>
                  <a:ext uri="{0D108BD9-81ED-4DB2-BD59-A6C34878D82A}">
                    <a16:rowId xmlns:a16="http://schemas.microsoft.com/office/drawing/2014/main" val="3722690580"/>
                  </a:ext>
                </a:extLst>
              </a:tr>
              <a:tr h="727879">
                <a:tc>
                  <a:txBody>
                    <a:bodyPr/>
                    <a:lstStyle/>
                    <a:p>
                      <a:endParaRPr lang="en-PH" dirty="0"/>
                    </a:p>
                  </a:txBody>
                  <a:tcPr/>
                </a:tc>
                <a:extLst>
                  <a:ext uri="{0D108BD9-81ED-4DB2-BD59-A6C34878D82A}">
                    <a16:rowId xmlns:a16="http://schemas.microsoft.com/office/drawing/2014/main" val="3603891182"/>
                  </a:ext>
                </a:extLst>
              </a:tr>
              <a:tr h="727879">
                <a:tc>
                  <a:txBody>
                    <a:bodyPr/>
                    <a:lstStyle/>
                    <a:p>
                      <a:endParaRPr lang="en-PH" dirty="0"/>
                    </a:p>
                  </a:txBody>
                  <a:tcPr/>
                </a:tc>
                <a:extLst>
                  <a:ext uri="{0D108BD9-81ED-4DB2-BD59-A6C34878D82A}">
                    <a16:rowId xmlns:a16="http://schemas.microsoft.com/office/drawing/2014/main" val="1579870764"/>
                  </a:ext>
                </a:extLst>
              </a:tr>
              <a:tr h="727879">
                <a:tc>
                  <a:txBody>
                    <a:bodyPr/>
                    <a:lstStyle/>
                    <a:p>
                      <a:endParaRPr lang="en-PH" dirty="0"/>
                    </a:p>
                  </a:txBody>
                  <a:tcPr/>
                </a:tc>
                <a:extLst>
                  <a:ext uri="{0D108BD9-81ED-4DB2-BD59-A6C34878D82A}">
                    <a16:rowId xmlns:a16="http://schemas.microsoft.com/office/drawing/2014/main" val="2884381239"/>
                  </a:ext>
                </a:extLst>
              </a:tr>
              <a:tr h="727879">
                <a:tc>
                  <a:txBody>
                    <a:bodyPr/>
                    <a:lstStyle/>
                    <a:p>
                      <a:endParaRPr lang="en-PH"/>
                    </a:p>
                  </a:txBody>
                  <a:tcPr/>
                </a:tc>
                <a:extLst>
                  <a:ext uri="{0D108BD9-81ED-4DB2-BD59-A6C34878D82A}">
                    <a16:rowId xmlns:a16="http://schemas.microsoft.com/office/drawing/2014/main" val="3342169607"/>
                  </a:ext>
                </a:extLst>
              </a:tr>
              <a:tr h="727879">
                <a:tc>
                  <a:txBody>
                    <a:bodyPr/>
                    <a:lstStyle/>
                    <a:p>
                      <a:endParaRPr lang="en-PH" dirty="0"/>
                    </a:p>
                  </a:txBody>
                  <a:tcPr/>
                </a:tc>
                <a:extLst>
                  <a:ext uri="{0D108BD9-81ED-4DB2-BD59-A6C34878D82A}">
                    <a16:rowId xmlns:a16="http://schemas.microsoft.com/office/drawing/2014/main" val="89207120"/>
                  </a:ext>
                </a:extLst>
              </a:tr>
            </a:tbl>
          </a:graphicData>
        </a:graphic>
      </p:graphicFrame>
      <p:sp>
        <p:nvSpPr>
          <p:cNvPr id="2" name="Rectangle 1">
            <a:extLst>
              <a:ext uri="{FF2B5EF4-FFF2-40B4-BE49-F238E27FC236}">
                <a16:creationId xmlns:a16="http://schemas.microsoft.com/office/drawing/2014/main" id="{398DE843-B571-D648-C1E1-44D94F625245}"/>
              </a:ext>
            </a:extLst>
          </p:cNvPr>
          <p:cNvSpPr/>
          <p:nvPr/>
        </p:nvSpPr>
        <p:spPr>
          <a:xfrm flipH="1">
            <a:off x="537898" y="621495"/>
            <a:ext cx="537898" cy="6247864"/>
          </a:xfrm>
          <a:prstGeom prst="rect">
            <a:avLst/>
          </a:prstGeom>
          <a:solidFill>
            <a:srgbClr val="0070C0"/>
          </a:solidFill>
        </p:spPr>
        <p:txBody>
          <a:bodyPr wrap="square" lIns="91440" tIns="45720" rIns="91440" bIns="45720">
            <a:spAutoFit/>
          </a:bodyPr>
          <a:lstStyle/>
          <a:p>
            <a:pPr algn="ctr"/>
            <a:r>
              <a:rPr lang="en-US" sz="4000" b="1" spc="50" dirty="0">
                <a:ln w="9525" cmpd="sng">
                  <a:solidFill>
                    <a:schemeClr val="accent1"/>
                  </a:solidFill>
                  <a:prstDash val="solid"/>
                </a:ln>
                <a:solidFill>
                  <a:srgbClr val="70AD47">
                    <a:tint val="1000"/>
                  </a:srgbClr>
                </a:solidFill>
                <a:effectLst>
                  <a:glow rad="38100">
                    <a:schemeClr val="accent1">
                      <a:alpha val="40000"/>
                    </a:schemeClr>
                  </a:glow>
                </a:effectLst>
              </a:rPr>
              <a:t>WELL-BEING</a:t>
            </a:r>
          </a:p>
        </p:txBody>
      </p:sp>
    </p:spTree>
    <p:extLst>
      <p:ext uri="{BB962C8B-B14F-4D97-AF65-F5344CB8AC3E}">
        <p14:creationId xmlns:p14="http://schemas.microsoft.com/office/powerpoint/2010/main" val="41223593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AB94A29-E2B1-C4BA-7C64-C5A6910FFB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4ED65-CC80-0841-BCD4-EFC51EFEF67B}"/>
              </a:ext>
            </a:extLst>
          </p:cNvPr>
          <p:cNvSpPr txBox="1">
            <a:spLocks/>
          </p:cNvSpPr>
          <p:nvPr/>
        </p:nvSpPr>
        <p:spPr>
          <a:xfrm>
            <a:off x="-127591" y="266989"/>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INITIATIVES</a:t>
            </a:r>
          </a:p>
        </p:txBody>
      </p:sp>
      <p:graphicFrame>
        <p:nvGraphicFramePr>
          <p:cNvPr id="3" name="Table 2">
            <a:extLst>
              <a:ext uri="{FF2B5EF4-FFF2-40B4-BE49-F238E27FC236}">
                <a16:creationId xmlns:a16="http://schemas.microsoft.com/office/drawing/2014/main" id="{C5C2CEB9-0E28-2901-E4A0-C95F0F737D1D}"/>
              </a:ext>
            </a:extLst>
          </p:cNvPr>
          <p:cNvGraphicFramePr>
            <a:graphicFrameLocks noGrp="1"/>
          </p:cNvGraphicFramePr>
          <p:nvPr>
            <p:extLst>
              <p:ext uri="{D42A27DB-BD31-4B8C-83A1-F6EECF244321}">
                <p14:modId xmlns:p14="http://schemas.microsoft.com/office/powerpoint/2010/main" val="1332465519"/>
              </p:ext>
            </p:extLst>
          </p:nvPr>
        </p:nvGraphicFramePr>
        <p:xfrm>
          <a:off x="1138629" y="839790"/>
          <a:ext cx="10624210" cy="5296667"/>
        </p:xfrm>
        <a:graphic>
          <a:graphicData uri="http://schemas.openxmlformats.org/drawingml/2006/table">
            <a:tbl>
              <a:tblPr firstRow="1" bandRow="1"/>
              <a:tblGrid>
                <a:gridCol w="10624210">
                  <a:extLst>
                    <a:ext uri="{9D8B030D-6E8A-4147-A177-3AD203B41FA5}">
                      <a16:colId xmlns:a16="http://schemas.microsoft.com/office/drawing/2014/main" val="1485232744"/>
                    </a:ext>
                  </a:extLst>
                </a:gridCol>
              </a:tblGrid>
              <a:tr h="269831">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Poppins"/>
                          <a:ea typeface="Poppins"/>
                          <a:cs typeface="Poppins"/>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Poppins"/>
                          <a:ea typeface="Poppins"/>
                          <a:cs typeface="Poppins"/>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Poppins"/>
                          <a:ea typeface="Poppins"/>
                          <a:cs typeface="Poppins"/>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Poppins"/>
                          <a:ea typeface="Poppins"/>
                          <a:cs typeface="Poppins"/>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Poppins"/>
                          <a:ea typeface="Poppins"/>
                          <a:cs typeface="Poppins"/>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Poppins"/>
                          <a:ea typeface="Poppins"/>
                          <a:cs typeface="Poppins"/>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Poppins"/>
                          <a:ea typeface="Poppins"/>
                          <a:cs typeface="Poppins"/>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Poppins"/>
                          <a:ea typeface="Poppins"/>
                          <a:cs typeface="Poppins"/>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Poppins"/>
                          <a:ea typeface="Poppins"/>
                          <a:cs typeface="Poppins"/>
                          <a:sym typeface="Arial"/>
                        </a:defRPr>
                      </a:lvl9pPr>
                    </a:lstStyle>
                    <a:p>
                      <a:endParaRPr lang="en-PH"/>
                    </a:p>
                  </a:txBody>
                  <a:tcP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25400" cap="flat" cmpd="sng">
                      <a:solidFill>
                        <a:srgbClr val="000000"/>
                      </a:solidFill>
                      <a:prstDash val="solid"/>
                      <a:round/>
                      <a:headEnd type="none" w="sm" len="sm"/>
                      <a:tailEnd type="none" w="sm" len="sm"/>
                    </a:lnT>
                    <a:lnB w="25400" cap="flat" cmpd="sng">
                      <a:solidFill>
                        <a:srgbClr val="000000"/>
                      </a:solidFill>
                      <a:prstDash val="solid"/>
                      <a:round/>
                      <a:headEnd type="none" w="sm" len="sm"/>
                      <a:tailEnd type="none" w="sm" len="sm"/>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70166375"/>
                  </a:ext>
                </a:extLst>
              </a:tr>
              <a:tr h="45871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9pPr>
                    </a:lstStyle>
                    <a:p>
                      <a:r>
                        <a:rPr lang="en-US" sz="2400" b="1" dirty="0">
                          <a:solidFill>
                            <a:srgbClr val="0070C0"/>
                          </a:solidFill>
                          <a:latin typeface="Bookman Old Style" panose="02050604050505020204" pitchFamily="18" charset="0"/>
                        </a:rPr>
                        <a:t>1. IRIGA Plus Program</a:t>
                      </a:r>
                      <a:endParaRPr lang="en-PH" sz="2400" b="1" dirty="0">
                        <a:solidFill>
                          <a:srgbClr val="0070C0"/>
                        </a:solidFill>
                        <a:latin typeface="Bookman Old Style" panose="02050604050505020204" pitchFamily="18" charset="0"/>
                      </a:endParaRPr>
                    </a:p>
                  </a:txBody>
                  <a:tcP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254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3289762141"/>
                  </a:ext>
                </a:extLst>
              </a:tr>
              <a:tr h="83647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9pPr>
                    </a:lstStyle>
                    <a:p>
                      <a:r>
                        <a:rPr lang="en-US" sz="2400" b="1" dirty="0">
                          <a:solidFill>
                            <a:srgbClr val="0070C0"/>
                          </a:solidFill>
                          <a:latin typeface="Bookman Old Style" panose="02050604050505020204" pitchFamily="18" charset="0"/>
                        </a:rPr>
                        <a:t>2. Project LIBRO </a:t>
                      </a:r>
                      <a:r>
                        <a:rPr lang="en-US" sz="2400" b="1" i="1" dirty="0">
                          <a:solidFill>
                            <a:srgbClr val="0070C0"/>
                          </a:solidFill>
                          <a:latin typeface="Bookman Old Style" panose="02050604050505020204" pitchFamily="18" charset="0"/>
                        </a:rPr>
                        <a:t>(Library Improvement for Better Reading Opportunities)</a:t>
                      </a:r>
                      <a:endParaRPr lang="en-PH" sz="2400" b="1" i="1" dirty="0">
                        <a:solidFill>
                          <a:srgbClr val="0070C0"/>
                        </a:solidFill>
                        <a:latin typeface="Bookman Old Style" panose="02050604050505020204" pitchFamily="18" charset="0"/>
                      </a:endParaRPr>
                    </a:p>
                  </a:txBody>
                  <a:tcP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4493201"/>
                  </a:ext>
                </a:extLst>
              </a:tr>
              <a:tr h="836475">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1" dirty="0">
                          <a:solidFill>
                            <a:srgbClr val="0070C0"/>
                          </a:solidFill>
                          <a:latin typeface="Bookman Old Style" panose="02050604050505020204" pitchFamily="18" charset="0"/>
                        </a:rPr>
                        <a:t>3. Project COSINE </a:t>
                      </a:r>
                      <a:r>
                        <a:rPr lang="en-US" sz="2400" b="1" i="1" dirty="0">
                          <a:solidFill>
                            <a:srgbClr val="0070C0"/>
                          </a:solidFill>
                          <a:latin typeface="Bookman Old Style" panose="02050604050505020204" pitchFamily="18" charset="0"/>
                        </a:rPr>
                        <a:t>(</a:t>
                      </a:r>
                      <a:r>
                        <a:rPr kumimoji="0" lang="en-US" sz="2400" b="0" i="1" u="none" strike="noStrike" kern="0" cap="none" spc="0" normalizeH="0" baseline="0" noProof="0" dirty="0">
                          <a:ln>
                            <a:noFill/>
                          </a:ln>
                          <a:solidFill>
                            <a:srgbClr val="0070C0"/>
                          </a:solidFill>
                          <a:effectLst/>
                          <a:uLnTx/>
                          <a:uFillTx/>
                          <a:latin typeface="Bookman Old Style" panose="02050604050505020204" pitchFamily="18" charset="0"/>
                          <a:cs typeface="Arial"/>
                          <a:sym typeface="Arial"/>
                        </a:rPr>
                        <a:t>Creating Optimum Synergic Innovations  for Numeracy Enhancement) </a:t>
                      </a:r>
                    </a:p>
                  </a:txBody>
                  <a:tcP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4039622789"/>
                  </a:ext>
                </a:extLst>
              </a:tr>
              <a:tr h="1214238">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9pPr>
                    </a:lstStyle>
                    <a:p>
                      <a:r>
                        <a:rPr lang="en-US" sz="2400" b="1" dirty="0">
                          <a:solidFill>
                            <a:srgbClr val="0070C0"/>
                          </a:solidFill>
                          <a:latin typeface="Bookman Old Style" panose="02050604050505020204" pitchFamily="18" charset="0"/>
                        </a:rPr>
                        <a:t>4. Project BRACE ME </a:t>
                      </a:r>
                      <a:r>
                        <a:rPr lang="en-US" sz="2400" b="1" i="1" dirty="0">
                          <a:solidFill>
                            <a:srgbClr val="0070C0"/>
                          </a:solidFill>
                          <a:latin typeface="Bookman Old Style" panose="02050604050505020204" pitchFamily="18" charset="0"/>
                        </a:rPr>
                        <a:t>(Bridging Reading Apprehensions via Contextualization and Community Engagement for a Meaningful Educational Experience)</a:t>
                      </a:r>
                      <a:endParaRPr lang="en-PH" sz="2400" b="1" i="1" dirty="0">
                        <a:solidFill>
                          <a:srgbClr val="0070C0"/>
                        </a:solidFill>
                        <a:latin typeface="Bookman Old Style" panose="02050604050505020204" pitchFamily="18" charset="0"/>
                      </a:endParaRPr>
                    </a:p>
                  </a:txBody>
                  <a:tcP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71807409"/>
                  </a:ext>
                </a:extLst>
              </a:tr>
              <a:tr h="164596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Poppins"/>
                          <a:ea typeface="Poppins"/>
                          <a:cs typeface="Poppins"/>
                          <a:sym typeface="Arial"/>
                        </a:defRPr>
                      </a:lvl9pPr>
                    </a:lstStyle>
                    <a:p>
                      <a:r>
                        <a:rPr lang="en-US" sz="2400" b="1" dirty="0">
                          <a:solidFill>
                            <a:srgbClr val="0070C0"/>
                          </a:solidFill>
                          <a:latin typeface="Bookman Old Style" panose="02050604050505020204" pitchFamily="18" charset="0"/>
                        </a:rPr>
                        <a:t>5</a:t>
                      </a:r>
                      <a:r>
                        <a:rPr lang="en-US" sz="2400" b="1" i="1" dirty="0">
                          <a:solidFill>
                            <a:srgbClr val="0070C0"/>
                          </a:solidFill>
                          <a:latin typeface="Bookman Old Style" panose="02050604050505020204" pitchFamily="18" charset="0"/>
                        </a:rPr>
                        <a:t>. Project GAINS (Gather Results on Learning Assessment and Initiative Intervention and Innovative Practices that Foster a Nurturing and Supportive Sustainable Environment) </a:t>
                      </a:r>
                      <a:endParaRPr lang="en-PH" sz="2400" b="1" i="1" dirty="0">
                        <a:solidFill>
                          <a:srgbClr val="0070C0"/>
                        </a:solidFill>
                        <a:latin typeface="Bookman Old Style" panose="02050604050505020204" pitchFamily="18" charset="0"/>
                      </a:endParaRPr>
                    </a:p>
                  </a:txBody>
                  <a:tcP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25400" cap="flat" cmpd="sng">
                      <a:solidFill>
                        <a:srgbClr val="000000"/>
                      </a:solidFill>
                      <a:prstDash val="solid"/>
                      <a:round/>
                      <a:headEnd type="none" w="sm" len="sm"/>
                      <a:tailEnd type="none" w="sm" len="sm"/>
                    </a:lnB>
                    <a:lnTlToBr w="12700" cmpd="sng">
                      <a:noFill/>
                      <a:prstDash val="solid"/>
                    </a:lnTlToBr>
                    <a:lnBlToTr w="12700" cmpd="sng">
                      <a:noFill/>
                      <a:prstDash val="solid"/>
                    </a:lnBlToTr>
                    <a:solidFill>
                      <a:srgbClr val="E6E6E6"/>
                    </a:solidFill>
                  </a:tcPr>
                </a:tc>
                <a:extLst>
                  <a:ext uri="{0D108BD9-81ED-4DB2-BD59-A6C34878D82A}">
                    <a16:rowId xmlns:a16="http://schemas.microsoft.com/office/drawing/2014/main" val="584901221"/>
                  </a:ext>
                </a:extLst>
              </a:tr>
            </a:tbl>
          </a:graphicData>
        </a:graphic>
      </p:graphicFrame>
    </p:spTree>
    <p:extLst>
      <p:ext uri="{BB962C8B-B14F-4D97-AF65-F5344CB8AC3E}">
        <p14:creationId xmlns:p14="http://schemas.microsoft.com/office/powerpoint/2010/main" val="17003234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C36766-3564-7E5E-BC70-D819C69FE9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74F3A-CAF7-6E37-E894-64D2623B5A11}"/>
              </a:ext>
            </a:extLst>
          </p:cNvPr>
          <p:cNvSpPr txBox="1">
            <a:spLocks/>
          </p:cNvSpPr>
          <p:nvPr/>
        </p:nvSpPr>
        <p:spPr>
          <a:xfrm>
            <a:off x="-203778" y="177628"/>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QUICK WINS</a:t>
            </a:r>
          </a:p>
        </p:txBody>
      </p:sp>
      <p:pic>
        <p:nvPicPr>
          <p:cNvPr id="3" name="Picture 2">
            <a:extLst>
              <a:ext uri="{FF2B5EF4-FFF2-40B4-BE49-F238E27FC236}">
                <a16:creationId xmlns:a16="http://schemas.microsoft.com/office/drawing/2014/main" id="{888383F7-8494-BDF7-1B86-6CF7551C1618}"/>
              </a:ext>
            </a:extLst>
          </p:cNvPr>
          <p:cNvPicPr>
            <a:picLocks noChangeAspect="1"/>
          </p:cNvPicPr>
          <p:nvPr/>
        </p:nvPicPr>
        <p:blipFill>
          <a:blip r:embed="rId3"/>
          <a:stretch>
            <a:fillRect/>
          </a:stretch>
        </p:blipFill>
        <p:spPr>
          <a:xfrm>
            <a:off x="1715268" y="872606"/>
            <a:ext cx="784369" cy="1251687"/>
          </a:xfrm>
          <a:prstGeom prst="rect">
            <a:avLst/>
          </a:prstGeom>
        </p:spPr>
      </p:pic>
      <p:pic>
        <p:nvPicPr>
          <p:cNvPr id="4" name="Picture 3">
            <a:extLst>
              <a:ext uri="{FF2B5EF4-FFF2-40B4-BE49-F238E27FC236}">
                <a16:creationId xmlns:a16="http://schemas.microsoft.com/office/drawing/2014/main" id="{54BC5C01-8CC4-E287-AC88-E44D410A4D66}"/>
              </a:ext>
            </a:extLst>
          </p:cNvPr>
          <p:cNvPicPr>
            <a:picLocks noChangeAspect="1"/>
          </p:cNvPicPr>
          <p:nvPr/>
        </p:nvPicPr>
        <p:blipFill>
          <a:blip r:embed="rId4"/>
          <a:stretch>
            <a:fillRect/>
          </a:stretch>
        </p:blipFill>
        <p:spPr>
          <a:xfrm>
            <a:off x="9689188" y="538713"/>
            <a:ext cx="1645119" cy="1408204"/>
          </a:xfrm>
          <a:prstGeom prst="rect">
            <a:avLst/>
          </a:prstGeom>
        </p:spPr>
      </p:pic>
      <p:sp>
        <p:nvSpPr>
          <p:cNvPr id="5" name="TextBox 4">
            <a:extLst>
              <a:ext uri="{FF2B5EF4-FFF2-40B4-BE49-F238E27FC236}">
                <a16:creationId xmlns:a16="http://schemas.microsoft.com/office/drawing/2014/main" id="{3A92D98F-35BC-B7A5-F36A-3AA158527726}"/>
              </a:ext>
            </a:extLst>
          </p:cNvPr>
          <p:cNvSpPr txBox="1"/>
          <p:nvPr/>
        </p:nvSpPr>
        <p:spPr>
          <a:xfrm>
            <a:off x="2499637" y="872606"/>
            <a:ext cx="7416800" cy="1200329"/>
          </a:xfrm>
          <a:prstGeom prst="rect">
            <a:avLst/>
          </a:prstGeom>
          <a:noFill/>
        </p:spPr>
        <p:txBody>
          <a:bodyPr wrap="square" rtlCol="0">
            <a:spAutoFit/>
          </a:bodyPr>
          <a:lstStyle/>
          <a:p>
            <a:pPr algn="ctr"/>
            <a:r>
              <a:rPr lang="en-PH" sz="2400" dirty="0">
                <a:latin typeface="Bodoni MT Black" panose="02070A03080606020203" pitchFamily="18" charset="0"/>
              </a:rPr>
              <a:t>2025 Philippine International Mathematical Olympiad (</a:t>
            </a:r>
            <a:r>
              <a:rPr lang="en-PH" sz="2400" dirty="0" err="1">
                <a:latin typeface="Bodoni MT Black" panose="02070A03080606020203" pitchFamily="18" charset="0"/>
              </a:rPr>
              <a:t>PhIMO</a:t>
            </a:r>
            <a:r>
              <a:rPr lang="en-PH" sz="2400" dirty="0">
                <a:latin typeface="Bodoni MT Black" panose="02070A03080606020203" pitchFamily="18" charset="0"/>
              </a:rPr>
              <a:t>) Heat Round Held last April 6, 2025</a:t>
            </a:r>
          </a:p>
        </p:txBody>
      </p:sp>
      <p:graphicFrame>
        <p:nvGraphicFramePr>
          <p:cNvPr id="8" name="Table 7">
            <a:extLst>
              <a:ext uri="{FF2B5EF4-FFF2-40B4-BE49-F238E27FC236}">
                <a16:creationId xmlns:a16="http://schemas.microsoft.com/office/drawing/2014/main" id="{E8F35AA2-5D49-D91C-FB3A-4BD7A434A583}"/>
              </a:ext>
            </a:extLst>
          </p:cNvPr>
          <p:cNvGraphicFramePr>
            <a:graphicFrameLocks noGrp="1"/>
          </p:cNvGraphicFramePr>
          <p:nvPr>
            <p:extLst>
              <p:ext uri="{D42A27DB-BD31-4B8C-83A1-F6EECF244321}">
                <p14:modId xmlns:p14="http://schemas.microsoft.com/office/powerpoint/2010/main" val="2685997395"/>
              </p:ext>
            </p:extLst>
          </p:nvPr>
        </p:nvGraphicFramePr>
        <p:xfrm>
          <a:off x="1715268" y="2280810"/>
          <a:ext cx="9558668" cy="2804160"/>
        </p:xfrm>
        <a:graphic>
          <a:graphicData uri="http://schemas.openxmlformats.org/drawingml/2006/table">
            <a:tbl>
              <a:tblPr firstRow="1" bandRow="1">
                <a:tableStyleId>{87BBE217-31D9-4F7C-999F-5D909A147C1F}</a:tableStyleId>
              </a:tblPr>
              <a:tblGrid>
                <a:gridCol w="1903228">
                  <a:extLst>
                    <a:ext uri="{9D8B030D-6E8A-4147-A177-3AD203B41FA5}">
                      <a16:colId xmlns:a16="http://schemas.microsoft.com/office/drawing/2014/main" val="4185395789"/>
                    </a:ext>
                  </a:extLst>
                </a:gridCol>
                <a:gridCol w="1913860">
                  <a:extLst>
                    <a:ext uri="{9D8B030D-6E8A-4147-A177-3AD203B41FA5}">
                      <a16:colId xmlns:a16="http://schemas.microsoft.com/office/drawing/2014/main" val="956976156"/>
                    </a:ext>
                  </a:extLst>
                </a:gridCol>
                <a:gridCol w="1913860">
                  <a:extLst>
                    <a:ext uri="{9D8B030D-6E8A-4147-A177-3AD203B41FA5}">
                      <a16:colId xmlns:a16="http://schemas.microsoft.com/office/drawing/2014/main" val="1559933383"/>
                    </a:ext>
                  </a:extLst>
                </a:gridCol>
                <a:gridCol w="1913860">
                  <a:extLst>
                    <a:ext uri="{9D8B030D-6E8A-4147-A177-3AD203B41FA5}">
                      <a16:colId xmlns:a16="http://schemas.microsoft.com/office/drawing/2014/main" val="2299733969"/>
                    </a:ext>
                  </a:extLst>
                </a:gridCol>
                <a:gridCol w="1913860">
                  <a:extLst>
                    <a:ext uri="{9D8B030D-6E8A-4147-A177-3AD203B41FA5}">
                      <a16:colId xmlns:a16="http://schemas.microsoft.com/office/drawing/2014/main" val="1534231463"/>
                    </a:ext>
                  </a:extLst>
                </a:gridCol>
              </a:tblGrid>
              <a:tr h="370840">
                <a:tc>
                  <a:txBody>
                    <a:bodyPr/>
                    <a:lstStyle/>
                    <a:p>
                      <a:r>
                        <a:rPr lang="en-PH" sz="2000" dirty="0">
                          <a:latin typeface="Bookman Old Style" panose="02050604050505020204" pitchFamily="18" charset="0"/>
                        </a:rPr>
                        <a:t>Name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Grade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Award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School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Coach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25983951"/>
                  </a:ext>
                </a:extLst>
              </a:tr>
              <a:tr h="0">
                <a:tc>
                  <a:txBody>
                    <a:bodyPr/>
                    <a:lstStyle/>
                    <a:p>
                      <a:r>
                        <a:rPr lang="en-PH" sz="2000" dirty="0">
                          <a:latin typeface="Bookman Old Style" panose="02050604050505020204" pitchFamily="18" charset="0"/>
                        </a:rPr>
                        <a:t>Johne </a:t>
                      </a:r>
                      <a:r>
                        <a:rPr lang="en-PH" sz="2000" dirty="0" err="1">
                          <a:latin typeface="Bookman Old Style" panose="02050604050505020204" pitchFamily="18" charset="0"/>
                        </a:rPr>
                        <a:t>Xhander</a:t>
                      </a:r>
                      <a:r>
                        <a:rPr lang="en-PH" sz="2000" dirty="0">
                          <a:latin typeface="Bookman Old Style" panose="02050604050505020204" pitchFamily="18" charset="0"/>
                        </a:rPr>
                        <a:t> </a:t>
                      </a:r>
                      <a:r>
                        <a:rPr lang="en-PH" sz="2000" dirty="0" err="1">
                          <a:latin typeface="Bookman Old Style" panose="02050604050505020204" pitchFamily="18" charset="0"/>
                        </a:rPr>
                        <a:t>Alfelor</a:t>
                      </a:r>
                      <a:endParaRPr lang="en-PH" sz="2000" dirty="0">
                        <a:latin typeface="Bookman Old Style" panose="02050604050505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Grade 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Silver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ZAHS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Erma O. </a:t>
                      </a:r>
                      <a:r>
                        <a:rPr lang="en-PH" sz="2000" dirty="0" err="1">
                          <a:latin typeface="Bookman Old Style" panose="02050604050505020204" pitchFamily="18" charset="0"/>
                        </a:rPr>
                        <a:t>Bagacina</a:t>
                      </a:r>
                      <a:endParaRPr lang="en-PH" sz="2000" dirty="0">
                        <a:latin typeface="Bookman Old Style" panose="02050604050505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65401587"/>
                  </a:ext>
                </a:extLst>
              </a:tr>
              <a:tr h="0">
                <a:tc>
                  <a:txBody>
                    <a:bodyPr/>
                    <a:lstStyle/>
                    <a:p>
                      <a:r>
                        <a:rPr lang="en-PH" sz="2000" dirty="0">
                          <a:latin typeface="Bookman Old Style" panose="02050604050505020204" pitchFamily="18" charset="0"/>
                        </a:rPr>
                        <a:t>Michael Vinz Cedo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Grade 9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Bronze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ZAHS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Michael C. Villareal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99141750"/>
                  </a:ext>
                </a:extLst>
              </a:tr>
              <a:tr h="0">
                <a:tc>
                  <a:txBody>
                    <a:bodyPr/>
                    <a:lstStyle/>
                    <a:p>
                      <a:r>
                        <a:rPr lang="en-PH" sz="2000" dirty="0">
                          <a:latin typeface="Bookman Old Style" panose="02050604050505020204" pitchFamily="18" charset="0"/>
                        </a:rPr>
                        <a:t>Eduard Vince Naron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Grade 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Merit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ZAHS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PH" sz="2000" dirty="0">
                          <a:latin typeface="Bookman Old Style" panose="02050604050505020204" pitchFamily="18" charset="0"/>
                        </a:rPr>
                        <a:t>Michael C. Villareal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8881289"/>
                  </a:ext>
                </a:extLst>
              </a:tr>
            </a:tbl>
          </a:graphicData>
        </a:graphic>
      </p:graphicFrame>
      <p:sp>
        <p:nvSpPr>
          <p:cNvPr id="9" name="TextBox 8">
            <a:extLst>
              <a:ext uri="{FF2B5EF4-FFF2-40B4-BE49-F238E27FC236}">
                <a16:creationId xmlns:a16="http://schemas.microsoft.com/office/drawing/2014/main" id="{86AACCA4-2EF6-3732-0F34-3867C21B4A52}"/>
              </a:ext>
            </a:extLst>
          </p:cNvPr>
          <p:cNvSpPr txBox="1"/>
          <p:nvPr/>
        </p:nvSpPr>
        <p:spPr>
          <a:xfrm>
            <a:off x="2499637" y="5693006"/>
            <a:ext cx="9367284" cy="584775"/>
          </a:xfrm>
          <a:prstGeom prst="rect">
            <a:avLst/>
          </a:prstGeom>
          <a:noFill/>
        </p:spPr>
        <p:txBody>
          <a:bodyPr wrap="square" rtlCol="0">
            <a:spAutoFit/>
          </a:bodyPr>
          <a:lstStyle/>
          <a:p>
            <a:pPr algn="ctr"/>
            <a:r>
              <a:rPr lang="en-PH" sz="1600" b="1" i="1" dirty="0">
                <a:latin typeface="Bookman Old Style" panose="02050604050505020204" pitchFamily="18" charset="0"/>
              </a:rPr>
              <a:t>They will participate in the 2025 Philippine Math Olympiad (</a:t>
            </a:r>
            <a:r>
              <a:rPr lang="en-PH" sz="1600" b="1" i="1" dirty="0" err="1">
                <a:latin typeface="Bookman Old Style" panose="02050604050505020204" pitchFamily="18" charset="0"/>
              </a:rPr>
              <a:t>PhIMO</a:t>
            </a:r>
            <a:r>
              <a:rPr lang="en-PH" sz="1600" b="1" i="1" dirty="0">
                <a:latin typeface="Bookman Old Style" panose="02050604050505020204" pitchFamily="18" charset="0"/>
              </a:rPr>
              <a:t>) Final Round on September 19 – 22, 2025 at </a:t>
            </a:r>
            <a:r>
              <a:rPr lang="en-PH" sz="1600" b="1" i="1" dirty="0" err="1">
                <a:latin typeface="Bookman Old Style" panose="02050604050505020204" pitchFamily="18" charset="0"/>
              </a:rPr>
              <a:t>Jpark</a:t>
            </a:r>
            <a:r>
              <a:rPr lang="en-PH" sz="1600" b="1" i="1" dirty="0">
                <a:latin typeface="Bookman Old Style" panose="02050604050505020204" pitchFamily="18" charset="0"/>
              </a:rPr>
              <a:t> Island – Resort and Waterpark, Cebu, Philippines </a:t>
            </a:r>
          </a:p>
        </p:txBody>
      </p:sp>
      <p:sp>
        <p:nvSpPr>
          <p:cNvPr id="6" name="TextBox 5">
            <a:extLst>
              <a:ext uri="{FF2B5EF4-FFF2-40B4-BE49-F238E27FC236}">
                <a16:creationId xmlns:a16="http://schemas.microsoft.com/office/drawing/2014/main" id="{4AABA3E3-FC7A-4810-467B-2941C803FB76}"/>
              </a:ext>
            </a:extLst>
          </p:cNvPr>
          <p:cNvSpPr txBox="1"/>
          <p:nvPr/>
        </p:nvSpPr>
        <p:spPr>
          <a:xfrm>
            <a:off x="3561907" y="5158155"/>
            <a:ext cx="6624084" cy="461665"/>
          </a:xfrm>
          <a:prstGeom prst="rect">
            <a:avLst/>
          </a:prstGeom>
          <a:noFill/>
        </p:spPr>
        <p:txBody>
          <a:bodyPr wrap="square" rtlCol="0">
            <a:spAutoFit/>
          </a:bodyPr>
          <a:lstStyle/>
          <a:p>
            <a:r>
              <a:rPr lang="en-US" sz="2400" dirty="0"/>
              <a:t>Principal: Dr. </a:t>
            </a:r>
            <a:r>
              <a:rPr lang="en-US" sz="2400" dirty="0" err="1"/>
              <a:t>Ludevina</a:t>
            </a:r>
            <a:r>
              <a:rPr lang="en-US" sz="2400" dirty="0"/>
              <a:t> Ester D. Bolante, P-IV</a:t>
            </a:r>
            <a:endParaRPr lang="en-PH" sz="2400" dirty="0"/>
          </a:p>
        </p:txBody>
      </p:sp>
    </p:spTree>
    <p:extLst>
      <p:ext uri="{BB962C8B-B14F-4D97-AF65-F5344CB8AC3E}">
        <p14:creationId xmlns:p14="http://schemas.microsoft.com/office/powerpoint/2010/main" val="3009814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0C8B-B81C-49EC-0369-104883846509}"/>
              </a:ext>
            </a:extLst>
          </p:cNvPr>
          <p:cNvSpPr>
            <a:spLocks noGrp="1"/>
          </p:cNvSpPr>
          <p:nvPr>
            <p:ph type="ctrTitle"/>
          </p:nvPr>
        </p:nvSpPr>
        <p:spPr/>
        <p:txBody>
          <a:bodyPr/>
          <a:lstStyle/>
          <a:p>
            <a:endParaRPr lang="en-PH"/>
          </a:p>
        </p:txBody>
      </p:sp>
      <p:sp>
        <p:nvSpPr>
          <p:cNvPr id="3" name="Subtitle 2">
            <a:extLst>
              <a:ext uri="{FF2B5EF4-FFF2-40B4-BE49-F238E27FC236}">
                <a16:creationId xmlns:a16="http://schemas.microsoft.com/office/drawing/2014/main" id="{B0C2ED31-DDAC-4148-ACCC-102E5E62899B}"/>
              </a:ext>
            </a:extLst>
          </p:cNvPr>
          <p:cNvSpPr>
            <a:spLocks noGrp="1"/>
          </p:cNvSpPr>
          <p:nvPr>
            <p:ph type="subTitle" idx="1"/>
          </p:nvPr>
        </p:nvSpPr>
        <p:spPr/>
        <p:txBody>
          <a:bodyPr/>
          <a:lstStyle/>
          <a:p>
            <a:endParaRPr lang="en-PH"/>
          </a:p>
        </p:txBody>
      </p:sp>
    </p:spTree>
    <p:extLst>
      <p:ext uri="{BB962C8B-B14F-4D97-AF65-F5344CB8AC3E}">
        <p14:creationId xmlns:p14="http://schemas.microsoft.com/office/powerpoint/2010/main" val="6889849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grpSp>
        <p:nvGrpSpPr>
          <p:cNvPr id="2" name="Group 2"/>
          <p:cNvGrpSpPr/>
          <p:nvPr/>
        </p:nvGrpSpPr>
        <p:grpSpPr>
          <a:xfrm>
            <a:off x="-823715" y="893"/>
            <a:ext cx="13596192" cy="6856214"/>
            <a:chOff x="0" y="0"/>
            <a:chExt cx="27199466"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sp>
          <p:nvSpPr>
            <p:cNvPr id="4" name="Freeform 4"/>
            <p:cNvSpPr/>
            <p:nvPr/>
          </p:nvSpPr>
          <p:spPr>
            <a:xfrm>
              <a:off x="13483466"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grpSp>
      <p:grpSp>
        <p:nvGrpSpPr>
          <p:cNvPr id="5" name="Group 5"/>
          <p:cNvGrpSpPr/>
          <p:nvPr/>
        </p:nvGrpSpPr>
        <p:grpSpPr>
          <a:xfrm rot="-143581">
            <a:off x="1349061" y="894107"/>
            <a:ext cx="10051077" cy="5146728"/>
            <a:chOff x="0" y="0"/>
            <a:chExt cx="3971830" cy="2033805"/>
          </a:xfrm>
        </p:grpSpPr>
        <p:sp>
          <p:nvSpPr>
            <p:cNvPr id="6" name="Freeform 6"/>
            <p:cNvSpPr/>
            <p:nvPr/>
          </p:nvSpPr>
          <p:spPr>
            <a:xfrm>
              <a:off x="0" y="0"/>
              <a:ext cx="3971830" cy="2033805"/>
            </a:xfrm>
            <a:custGeom>
              <a:avLst/>
              <a:gdLst/>
              <a:ahLst/>
              <a:cxnLst/>
              <a:rect l="l" t="t" r="r" b="b"/>
              <a:pathLst>
                <a:path w="3971830" h="2033805">
                  <a:moveTo>
                    <a:pt x="26182" y="0"/>
                  </a:moveTo>
                  <a:lnTo>
                    <a:pt x="3945648" y="0"/>
                  </a:lnTo>
                  <a:cubicBezTo>
                    <a:pt x="3960108" y="0"/>
                    <a:pt x="3971830" y="11722"/>
                    <a:pt x="3971830" y="26182"/>
                  </a:cubicBezTo>
                  <a:lnTo>
                    <a:pt x="3971830" y="2007623"/>
                  </a:lnTo>
                  <a:cubicBezTo>
                    <a:pt x="3971830" y="2014567"/>
                    <a:pt x="3969072" y="2021226"/>
                    <a:pt x="3964162" y="2026136"/>
                  </a:cubicBezTo>
                  <a:cubicBezTo>
                    <a:pt x="3959251" y="2031047"/>
                    <a:pt x="3952592" y="2033805"/>
                    <a:pt x="3945648" y="2033805"/>
                  </a:cubicBezTo>
                  <a:lnTo>
                    <a:pt x="26182" y="2033805"/>
                  </a:lnTo>
                  <a:cubicBezTo>
                    <a:pt x="19238" y="2033805"/>
                    <a:pt x="12579" y="2031047"/>
                    <a:pt x="7669" y="2026136"/>
                  </a:cubicBezTo>
                  <a:cubicBezTo>
                    <a:pt x="2758" y="2021226"/>
                    <a:pt x="0" y="2014567"/>
                    <a:pt x="0" y="2007623"/>
                  </a:cubicBezTo>
                  <a:lnTo>
                    <a:pt x="0" y="26182"/>
                  </a:lnTo>
                  <a:cubicBezTo>
                    <a:pt x="0" y="19238"/>
                    <a:pt x="2758" y="12579"/>
                    <a:pt x="7669" y="7669"/>
                  </a:cubicBezTo>
                  <a:cubicBezTo>
                    <a:pt x="12579" y="2758"/>
                    <a:pt x="19238" y="0"/>
                    <a:pt x="26182" y="0"/>
                  </a:cubicBezTo>
                  <a:close/>
                </a:path>
              </a:pathLst>
            </a:custGeom>
            <a:solidFill>
              <a:srgbClr val="D03F39"/>
            </a:solidFill>
          </p:spPr>
          <p:txBody>
            <a:bodyPr/>
            <a:lstStyle/>
            <a:p>
              <a:endParaRPr lang="en-PH"/>
            </a:p>
          </p:txBody>
        </p:sp>
        <p:sp>
          <p:nvSpPr>
            <p:cNvPr id="7" name="TextBox 7"/>
            <p:cNvSpPr txBox="1"/>
            <p:nvPr/>
          </p:nvSpPr>
          <p:spPr>
            <a:xfrm>
              <a:off x="0" y="-28575"/>
              <a:ext cx="3971830" cy="2062380"/>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grpSp>
        <p:nvGrpSpPr>
          <p:cNvPr id="8" name="Group 8"/>
          <p:cNvGrpSpPr/>
          <p:nvPr/>
        </p:nvGrpSpPr>
        <p:grpSpPr>
          <a:xfrm rot="-143581">
            <a:off x="-2399297" y="1190837"/>
            <a:ext cx="3539386" cy="5146728"/>
            <a:chOff x="0" y="0"/>
            <a:chExt cx="1398640" cy="2033805"/>
          </a:xfrm>
        </p:grpSpPr>
        <p:sp>
          <p:nvSpPr>
            <p:cNvPr id="9" name="Freeform 9"/>
            <p:cNvSpPr/>
            <p:nvPr/>
          </p:nvSpPr>
          <p:spPr>
            <a:xfrm>
              <a:off x="0" y="0"/>
              <a:ext cx="1398640" cy="2033805"/>
            </a:xfrm>
            <a:custGeom>
              <a:avLst/>
              <a:gdLst/>
              <a:ahLst/>
              <a:cxnLst/>
              <a:rect l="l" t="t" r="r" b="b"/>
              <a:pathLst>
                <a:path w="1398640" h="2033805">
                  <a:moveTo>
                    <a:pt x="74351" y="0"/>
                  </a:moveTo>
                  <a:lnTo>
                    <a:pt x="1324289" y="0"/>
                  </a:lnTo>
                  <a:cubicBezTo>
                    <a:pt x="1344008" y="0"/>
                    <a:pt x="1362920" y="7833"/>
                    <a:pt x="1376863" y="21777"/>
                  </a:cubicBezTo>
                  <a:cubicBezTo>
                    <a:pt x="1390807" y="35720"/>
                    <a:pt x="1398640" y="54632"/>
                    <a:pt x="1398640" y="74351"/>
                  </a:cubicBezTo>
                  <a:lnTo>
                    <a:pt x="1398640" y="1959454"/>
                  </a:lnTo>
                  <a:cubicBezTo>
                    <a:pt x="1398640" y="1979173"/>
                    <a:pt x="1390807" y="1998085"/>
                    <a:pt x="1376863" y="2012028"/>
                  </a:cubicBezTo>
                  <a:cubicBezTo>
                    <a:pt x="1362920" y="2025971"/>
                    <a:pt x="1344008" y="2033805"/>
                    <a:pt x="1324289" y="2033805"/>
                  </a:cubicBezTo>
                  <a:lnTo>
                    <a:pt x="74351" y="2033805"/>
                  </a:lnTo>
                  <a:cubicBezTo>
                    <a:pt x="54632" y="2033805"/>
                    <a:pt x="35720" y="2025971"/>
                    <a:pt x="21777" y="2012028"/>
                  </a:cubicBezTo>
                  <a:cubicBezTo>
                    <a:pt x="7833" y="1998085"/>
                    <a:pt x="0" y="1979173"/>
                    <a:pt x="0" y="1959454"/>
                  </a:cubicBezTo>
                  <a:lnTo>
                    <a:pt x="0" y="74351"/>
                  </a:lnTo>
                  <a:cubicBezTo>
                    <a:pt x="0" y="54632"/>
                    <a:pt x="7833" y="35720"/>
                    <a:pt x="21777" y="21777"/>
                  </a:cubicBezTo>
                  <a:cubicBezTo>
                    <a:pt x="35720" y="7833"/>
                    <a:pt x="54632" y="0"/>
                    <a:pt x="74351" y="0"/>
                  </a:cubicBezTo>
                  <a:close/>
                </a:path>
              </a:pathLst>
            </a:custGeom>
            <a:solidFill>
              <a:srgbClr val="D03F39"/>
            </a:solidFill>
          </p:spPr>
          <p:txBody>
            <a:bodyPr/>
            <a:lstStyle/>
            <a:p>
              <a:endParaRPr lang="en-PH"/>
            </a:p>
          </p:txBody>
        </p:sp>
        <p:sp>
          <p:nvSpPr>
            <p:cNvPr id="10" name="TextBox 10"/>
            <p:cNvSpPr txBox="1"/>
            <p:nvPr/>
          </p:nvSpPr>
          <p:spPr>
            <a:xfrm>
              <a:off x="0" y="-28575"/>
              <a:ext cx="1398640" cy="2062380"/>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grpSp>
        <p:nvGrpSpPr>
          <p:cNvPr id="11" name="Group 11"/>
          <p:cNvGrpSpPr/>
          <p:nvPr/>
        </p:nvGrpSpPr>
        <p:grpSpPr>
          <a:xfrm rot="-149877">
            <a:off x="2085292" y="1217153"/>
            <a:ext cx="8822869" cy="4407912"/>
            <a:chOff x="0" y="0"/>
            <a:chExt cx="3486486" cy="1741851"/>
          </a:xfrm>
        </p:grpSpPr>
        <p:sp>
          <p:nvSpPr>
            <p:cNvPr id="12" name="Freeform 12"/>
            <p:cNvSpPr/>
            <p:nvPr/>
          </p:nvSpPr>
          <p:spPr>
            <a:xfrm>
              <a:off x="0" y="0"/>
              <a:ext cx="3486486" cy="1741851"/>
            </a:xfrm>
            <a:custGeom>
              <a:avLst/>
              <a:gdLst/>
              <a:ahLst/>
              <a:cxnLst/>
              <a:rect l="l" t="t" r="r" b="b"/>
              <a:pathLst>
                <a:path w="3486486" h="1741851">
                  <a:moveTo>
                    <a:pt x="29827" y="0"/>
                  </a:moveTo>
                  <a:lnTo>
                    <a:pt x="3456660" y="0"/>
                  </a:lnTo>
                  <a:cubicBezTo>
                    <a:pt x="3473132" y="0"/>
                    <a:pt x="3486486" y="13354"/>
                    <a:pt x="3486486" y="29827"/>
                  </a:cubicBezTo>
                  <a:lnTo>
                    <a:pt x="3486486" y="1712024"/>
                  </a:lnTo>
                  <a:cubicBezTo>
                    <a:pt x="3486486" y="1719935"/>
                    <a:pt x="3483344" y="1727521"/>
                    <a:pt x="3477750" y="1733115"/>
                  </a:cubicBezTo>
                  <a:cubicBezTo>
                    <a:pt x="3472156" y="1738709"/>
                    <a:pt x="3464570" y="1741851"/>
                    <a:pt x="3456660" y="1741851"/>
                  </a:cubicBezTo>
                  <a:lnTo>
                    <a:pt x="29827" y="1741851"/>
                  </a:lnTo>
                  <a:cubicBezTo>
                    <a:pt x="13354" y="1741851"/>
                    <a:pt x="0" y="1728497"/>
                    <a:pt x="0" y="1712024"/>
                  </a:cubicBezTo>
                  <a:lnTo>
                    <a:pt x="0" y="29827"/>
                  </a:lnTo>
                  <a:cubicBezTo>
                    <a:pt x="0" y="13354"/>
                    <a:pt x="13354" y="0"/>
                    <a:pt x="29827" y="0"/>
                  </a:cubicBezTo>
                  <a:close/>
                </a:path>
              </a:pathLst>
            </a:custGeom>
            <a:solidFill>
              <a:srgbClr val="F7EFE2"/>
            </a:solidFill>
            <a:ln w="38100" cap="rnd">
              <a:solidFill>
                <a:srgbClr val="C79179"/>
              </a:solidFill>
              <a:prstDash val="dash"/>
              <a:round/>
            </a:ln>
          </p:spPr>
          <p:txBody>
            <a:bodyPr/>
            <a:lstStyle/>
            <a:p>
              <a:endParaRPr lang="en-PH"/>
            </a:p>
          </p:txBody>
        </p:sp>
        <p:sp>
          <p:nvSpPr>
            <p:cNvPr id="13" name="TextBox 13"/>
            <p:cNvSpPr txBox="1"/>
            <p:nvPr/>
          </p:nvSpPr>
          <p:spPr>
            <a:xfrm>
              <a:off x="0" y="-28575"/>
              <a:ext cx="3486486" cy="1770426"/>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sp>
        <p:nvSpPr>
          <p:cNvPr id="14" name="Freeform 14"/>
          <p:cNvSpPr/>
          <p:nvPr/>
        </p:nvSpPr>
        <p:spPr>
          <a:xfrm rot="-142552">
            <a:off x="2094797" y="1240134"/>
            <a:ext cx="8803713" cy="4357838"/>
          </a:xfrm>
          <a:custGeom>
            <a:avLst/>
            <a:gdLst/>
            <a:ahLst/>
            <a:cxnLst/>
            <a:rect l="l" t="t" r="r" b="b"/>
            <a:pathLst>
              <a:path w="13209010" h="6538460">
                <a:moveTo>
                  <a:pt x="0" y="0"/>
                </a:moveTo>
                <a:lnTo>
                  <a:pt x="13209010" y="0"/>
                </a:lnTo>
                <a:lnTo>
                  <a:pt x="13209010" y="6538460"/>
                </a:lnTo>
                <a:lnTo>
                  <a:pt x="0" y="6538460"/>
                </a:lnTo>
                <a:lnTo>
                  <a:pt x="0" y="0"/>
                </a:lnTo>
                <a:close/>
              </a:path>
            </a:pathLst>
          </a:custGeom>
          <a:blipFill>
            <a:blip r:embed="rId4">
              <a:alphaModFix amt="19999"/>
              <a:extLst>
                <a:ext uri="{96DAC541-7B7A-43D3-8B79-37D633B846F1}">
                  <asvg:svgBlip xmlns:asvg="http://schemas.microsoft.com/office/drawing/2016/SVG/main" r:embed="rId5"/>
                </a:ext>
              </a:extLst>
            </a:blip>
            <a:stretch>
              <a:fillRect/>
            </a:stretch>
          </a:blipFill>
        </p:spPr>
        <p:txBody>
          <a:bodyPr/>
          <a:lstStyle/>
          <a:p>
            <a:endParaRPr lang="en-PH"/>
          </a:p>
        </p:txBody>
      </p:sp>
      <p:sp>
        <p:nvSpPr>
          <p:cNvPr id="15" name="Freeform 15"/>
          <p:cNvSpPr/>
          <p:nvPr/>
        </p:nvSpPr>
        <p:spPr>
          <a:xfrm rot="-1368184">
            <a:off x="9788410" y="511922"/>
            <a:ext cx="1720569" cy="1941154"/>
          </a:xfrm>
          <a:custGeom>
            <a:avLst/>
            <a:gdLst/>
            <a:ahLst/>
            <a:cxnLst/>
            <a:rect l="l" t="t" r="r" b="b"/>
            <a:pathLst>
              <a:path w="2581526" h="2912490">
                <a:moveTo>
                  <a:pt x="0" y="0"/>
                </a:moveTo>
                <a:lnTo>
                  <a:pt x="2581525" y="0"/>
                </a:lnTo>
                <a:lnTo>
                  <a:pt x="2581525" y="2912491"/>
                </a:lnTo>
                <a:lnTo>
                  <a:pt x="0" y="291249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H"/>
          </a:p>
        </p:txBody>
      </p:sp>
      <p:sp>
        <p:nvSpPr>
          <p:cNvPr id="16" name="Freeform 16"/>
          <p:cNvSpPr/>
          <p:nvPr/>
        </p:nvSpPr>
        <p:spPr>
          <a:xfrm rot="-124910">
            <a:off x="865364" y="1548207"/>
            <a:ext cx="761261" cy="4431987"/>
          </a:xfrm>
          <a:custGeom>
            <a:avLst/>
            <a:gdLst/>
            <a:ahLst/>
            <a:cxnLst/>
            <a:rect l="l" t="t" r="r" b="b"/>
            <a:pathLst>
              <a:path w="1142189" h="6649712">
                <a:moveTo>
                  <a:pt x="0" y="0"/>
                </a:moveTo>
                <a:lnTo>
                  <a:pt x="1142189" y="0"/>
                </a:lnTo>
                <a:lnTo>
                  <a:pt x="1142189" y="6649712"/>
                </a:lnTo>
                <a:lnTo>
                  <a:pt x="0" y="6649712"/>
                </a:lnTo>
                <a:lnTo>
                  <a:pt x="0" y="0"/>
                </a:lnTo>
                <a:close/>
              </a:path>
            </a:pathLst>
          </a:custGeom>
          <a:blipFill>
            <a:blip r:embed="rId8">
              <a:extLst>
                <a:ext uri="{96DAC541-7B7A-43D3-8B79-37D633B846F1}">
                  <asvg:svgBlip xmlns:asvg="http://schemas.microsoft.com/office/drawing/2016/SVG/main" r:embed="rId9"/>
                </a:ext>
              </a:extLst>
            </a:blip>
            <a:stretch>
              <a:fillRect b="-83216"/>
            </a:stretch>
          </a:blipFill>
        </p:spPr>
        <p:txBody>
          <a:bodyPr/>
          <a:lstStyle/>
          <a:p>
            <a:endParaRPr lang="en-PH"/>
          </a:p>
        </p:txBody>
      </p:sp>
      <p:sp>
        <p:nvSpPr>
          <p:cNvPr id="17" name="TextBox 17"/>
          <p:cNvSpPr txBox="1"/>
          <p:nvPr/>
        </p:nvSpPr>
        <p:spPr>
          <a:xfrm rot="-177133">
            <a:off x="2398326" y="2089501"/>
            <a:ext cx="8187233" cy="2487797"/>
          </a:xfrm>
          <a:prstGeom prst="rect">
            <a:avLst/>
          </a:prstGeom>
        </p:spPr>
        <p:txBody>
          <a:bodyPr lIns="0" tIns="0" rIns="0" bIns="0" rtlCol="0" anchor="t">
            <a:spAutoFit/>
          </a:bodyPr>
          <a:lstStyle/>
          <a:p>
            <a:pPr algn="ctr" defTabSz="609448">
              <a:lnSpc>
                <a:spcPts val="6625"/>
              </a:lnSpc>
              <a:spcBef>
                <a:spcPct val="0"/>
              </a:spcBef>
              <a:buClrTx/>
            </a:pPr>
            <a:r>
              <a:rPr lang="en-US" sz="4732" kern="1200" spc="785">
                <a:latin typeface="Rundeck Rough"/>
                <a:ea typeface="Rundeck Rough"/>
                <a:cs typeface="Rundeck Rough"/>
                <a:sym typeface="Rundeck Rough"/>
              </a:rPr>
              <a:t>National Schools Press Conference (NSPC) 2025 Results </a:t>
            </a:r>
          </a:p>
        </p:txBody>
      </p:sp>
      <p:sp>
        <p:nvSpPr>
          <p:cNvPr id="18" name="Freeform 18"/>
          <p:cNvSpPr/>
          <p:nvPr/>
        </p:nvSpPr>
        <p:spPr>
          <a:xfrm rot="-1762116">
            <a:off x="98167" y="-148419"/>
            <a:ext cx="1536035" cy="2913170"/>
          </a:xfrm>
          <a:custGeom>
            <a:avLst/>
            <a:gdLst/>
            <a:ahLst/>
            <a:cxnLst/>
            <a:rect l="l" t="t" r="r" b="b"/>
            <a:pathLst>
              <a:path w="2304653" h="4370894">
                <a:moveTo>
                  <a:pt x="0" y="0"/>
                </a:moveTo>
                <a:lnTo>
                  <a:pt x="2304653" y="0"/>
                </a:lnTo>
                <a:lnTo>
                  <a:pt x="2304653" y="4370894"/>
                </a:lnTo>
                <a:lnTo>
                  <a:pt x="0" y="437089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PH"/>
          </a:p>
        </p:txBody>
      </p:sp>
      <p:sp>
        <p:nvSpPr>
          <p:cNvPr id="19" name="Freeform 19"/>
          <p:cNvSpPr/>
          <p:nvPr/>
        </p:nvSpPr>
        <p:spPr>
          <a:xfrm>
            <a:off x="9923243" y="4938969"/>
            <a:ext cx="2685750" cy="1845843"/>
          </a:xfrm>
          <a:custGeom>
            <a:avLst/>
            <a:gdLst/>
            <a:ahLst/>
            <a:cxnLst/>
            <a:rect l="l" t="t" r="r" b="b"/>
            <a:pathLst>
              <a:path w="4029674" h="2769485">
                <a:moveTo>
                  <a:pt x="0" y="0"/>
                </a:moveTo>
                <a:lnTo>
                  <a:pt x="4029674" y="0"/>
                </a:lnTo>
                <a:lnTo>
                  <a:pt x="4029674" y="2769485"/>
                </a:lnTo>
                <a:lnTo>
                  <a:pt x="0" y="276948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PH"/>
          </a:p>
        </p:txBody>
      </p:sp>
      <p:sp>
        <p:nvSpPr>
          <p:cNvPr id="20" name="Freeform 20"/>
          <p:cNvSpPr/>
          <p:nvPr/>
        </p:nvSpPr>
        <p:spPr>
          <a:xfrm>
            <a:off x="204631" y="3764201"/>
            <a:ext cx="3607245" cy="3232993"/>
          </a:xfrm>
          <a:custGeom>
            <a:avLst/>
            <a:gdLst/>
            <a:ahLst/>
            <a:cxnLst/>
            <a:rect l="l" t="t" r="r" b="b"/>
            <a:pathLst>
              <a:path w="5412277" h="4850753">
                <a:moveTo>
                  <a:pt x="0" y="0"/>
                </a:moveTo>
                <a:lnTo>
                  <a:pt x="5412277" y="0"/>
                </a:lnTo>
                <a:lnTo>
                  <a:pt x="5412277" y="4850753"/>
                </a:lnTo>
                <a:lnTo>
                  <a:pt x="0" y="4850753"/>
                </a:lnTo>
                <a:lnTo>
                  <a:pt x="0" y="0"/>
                </a:lnTo>
                <a:close/>
              </a:path>
            </a:pathLst>
          </a:custGeom>
          <a:blipFill>
            <a:blip r:embed="rId14"/>
            <a:stretch>
              <a:fillRect/>
            </a:stretch>
          </a:blipFill>
        </p:spPr>
        <p:txBody>
          <a:bodyPr/>
          <a:lstStyle/>
          <a:p>
            <a:endParaRPr lang="en-PH"/>
          </a:p>
        </p:txBody>
      </p:sp>
      <p:sp>
        <p:nvSpPr>
          <p:cNvPr id="21" name="TextBox 21"/>
          <p:cNvSpPr txBox="1"/>
          <p:nvPr/>
        </p:nvSpPr>
        <p:spPr>
          <a:xfrm rot="-123870">
            <a:off x="3359431" y="1317464"/>
            <a:ext cx="6234296" cy="446084"/>
          </a:xfrm>
          <a:prstGeom prst="rect">
            <a:avLst/>
          </a:prstGeom>
        </p:spPr>
        <p:txBody>
          <a:bodyPr lIns="0" tIns="0" rIns="0" bIns="0" rtlCol="0" anchor="t">
            <a:spAutoFit/>
          </a:bodyPr>
          <a:lstStyle/>
          <a:p>
            <a:pPr algn="ctr" defTabSz="609448">
              <a:lnSpc>
                <a:spcPts val="3732"/>
              </a:lnSpc>
              <a:buClrTx/>
            </a:pPr>
            <a:r>
              <a:rPr lang="en-US" sz="2665" b="1" kern="1200" dirty="0" err="1">
                <a:solidFill>
                  <a:srgbClr val="FF3131"/>
                </a:solidFill>
                <a:latin typeface="Glacial Indifference Bold"/>
                <a:ea typeface="Glacial Indifference Bold"/>
                <a:cs typeface="Glacial Indifference Bold"/>
                <a:sym typeface="Glacial Indifference Bold"/>
              </a:rPr>
              <a:t>Contigent</a:t>
            </a:r>
            <a:r>
              <a:rPr lang="en-US" sz="2665" b="1" kern="1200" dirty="0">
                <a:solidFill>
                  <a:srgbClr val="FF3131"/>
                </a:solidFill>
                <a:latin typeface="Glacial Indifference Bold"/>
                <a:ea typeface="Glacial Indifference Bold"/>
                <a:cs typeface="Glacial Indifference Bold"/>
                <a:sym typeface="Glacial Indifference Bold"/>
              </a:rPr>
              <a:t>: Iriga City </a:t>
            </a:r>
          </a:p>
        </p:txBody>
      </p:sp>
      <p:sp>
        <p:nvSpPr>
          <p:cNvPr id="22" name="TextBox 22"/>
          <p:cNvSpPr txBox="1"/>
          <p:nvPr/>
        </p:nvSpPr>
        <p:spPr>
          <a:xfrm rot="-123870">
            <a:off x="3257240" y="4906660"/>
            <a:ext cx="6659893" cy="446084"/>
          </a:xfrm>
          <a:prstGeom prst="rect">
            <a:avLst/>
          </a:prstGeom>
        </p:spPr>
        <p:txBody>
          <a:bodyPr lIns="0" tIns="0" rIns="0" bIns="0" rtlCol="0" anchor="t">
            <a:spAutoFit/>
          </a:bodyPr>
          <a:lstStyle/>
          <a:p>
            <a:pPr algn="ctr" defTabSz="609448">
              <a:lnSpc>
                <a:spcPts val="3732"/>
              </a:lnSpc>
              <a:buClrTx/>
            </a:pPr>
            <a:r>
              <a:rPr lang="en-US" sz="2665" kern="1200">
                <a:latin typeface="Glacial Indifference"/>
                <a:ea typeface="Glacial Indifference"/>
                <a:cs typeface="Glacial Indifference"/>
                <a:sym typeface="Glacial Indifference"/>
              </a:rPr>
              <a:t>@ Vigan City, Ilocos Sur (May 19 - 23, 2025)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grpSp>
        <p:nvGrpSpPr>
          <p:cNvPr id="2" name="Group 2"/>
          <p:cNvGrpSpPr/>
          <p:nvPr/>
        </p:nvGrpSpPr>
        <p:grpSpPr>
          <a:xfrm>
            <a:off x="-884194" y="24961"/>
            <a:ext cx="13596192" cy="6856214"/>
            <a:chOff x="0" y="0"/>
            <a:chExt cx="27199466"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sp>
          <p:nvSpPr>
            <p:cNvPr id="4" name="Freeform 4"/>
            <p:cNvSpPr/>
            <p:nvPr/>
          </p:nvSpPr>
          <p:spPr>
            <a:xfrm>
              <a:off x="13483466"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grpSp>
      <p:grpSp>
        <p:nvGrpSpPr>
          <p:cNvPr id="5" name="Group 5"/>
          <p:cNvGrpSpPr/>
          <p:nvPr/>
        </p:nvGrpSpPr>
        <p:grpSpPr>
          <a:xfrm>
            <a:off x="931255" y="1084239"/>
            <a:ext cx="10326314" cy="5246740"/>
            <a:chOff x="0" y="0"/>
            <a:chExt cx="4080594" cy="2073326"/>
          </a:xfrm>
        </p:grpSpPr>
        <p:sp>
          <p:nvSpPr>
            <p:cNvPr id="6" name="Freeform 6"/>
            <p:cNvSpPr/>
            <p:nvPr/>
          </p:nvSpPr>
          <p:spPr>
            <a:xfrm>
              <a:off x="0" y="0"/>
              <a:ext cx="4080594" cy="2073326"/>
            </a:xfrm>
            <a:custGeom>
              <a:avLst/>
              <a:gdLst/>
              <a:ahLst/>
              <a:cxnLst/>
              <a:rect l="l" t="t" r="r" b="b"/>
              <a:pathLst>
                <a:path w="4080594" h="2073326">
                  <a:moveTo>
                    <a:pt x="25484" y="0"/>
                  </a:moveTo>
                  <a:lnTo>
                    <a:pt x="4055110" y="0"/>
                  </a:lnTo>
                  <a:cubicBezTo>
                    <a:pt x="4061869" y="0"/>
                    <a:pt x="4068351" y="2685"/>
                    <a:pt x="4073130" y="7464"/>
                  </a:cubicBezTo>
                  <a:cubicBezTo>
                    <a:pt x="4077909" y="12243"/>
                    <a:pt x="4080594" y="18725"/>
                    <a:pt x="4080594" y="25484"/>
                  </a:cubicBezTo>
                  <a:lnTo>
                    <a:pt x="4080594" y="2047842"/>
                  </a:lnTo>
                  <a:cubicBezTo>
                    <a:pt x="4080594" y="2054601"/>
                    <a:pt x="4077909" y="2061083"/>
                    <a:pt x="4073130" y="2065862"/>
                  </a:cubicBezTo>
                  <a:cubicBezTo>
                    <a:pt x="4068351" y="2070641"/>
                    <a:pt x="4061869" y="2073326"/>
                    <a:pt x="4055110" y="2073326"/>
                  </a:cubicBezTo>
                  <a:lnTo>
                    <a:pt x="25484" y="2073326"/>
                  </a:lnTo>
                  <a:cubicBezTo>
                    <a:pt x="18725" y="2073326"/>
                    <a:pt x="12243" y="2070641"/>
                    <a:pt x="7464" y="2065862"/>
                  </a:cubicBezTo>
                  <a:cubicBezTo>
                    <a:pt x="2685" y="2061083"/>
                    <a:pt x="0" y="2054601"/>
                    <a:pt x="0" y="2047842"/>
                  </a:cubicBezTo>
                  <a:lnTo>
                    <a:pt x="0" y="25484"/>
                  </a:lnTo>
                  <a:cubicBezTo>
                    <a:pt x="0" y="18725"/>
                    <a:pt x="2685" y="12243"/>
                    <a:pt x="7464" y="7464"/>
                  </a:cubicBezTo>
                  <a:cubicBezTo>
                    <a:pt x="12243" y="2685"/>
                    <a:pt x="18725" y="0"/>
                    <a:pt x="25484" y="0"/>
                  </a:cubicBezTo>
                  <a:close/>
                </a:path>
              </a:pathLst>
            </a:custGeom>
            <a:solidFill>
              <a:srgbClr val="F33B3B"/>
            </a:solidFill>
          </p:spPr>
          <p:txBody>
            <a:bodyPr/>
            <a:lstStyle/>
            <a:p>
              <a:endParaRPr lang="en-PH"/>
            </a:p>
          </p:txBody>
        </p:sp>
        <p:sp>
          <p:nvSpPr>
            <p:cNvPr id="7" name="TextBox 7"/>
            <p:cNvSpPr txBox="1"/>
            <p:nvPr/>
          </p:nvSpPr>
          <p:spPr>
            <a:xfrm>
              <a:off x="0" y="-28575"/>
              <a:ext cx="4080594" cy="2101901"/>
            </a:xfrm>
            <a:prstGeom prst="rect">
              <a:avLst/>
            </a:prstGeom>
          </p:spPr>
          <p:txBody>
            <a:bodyPr lIns="33858" tIns="33858" rIns="33858" bIns="33858" rtlCol="0" anchor="ctr"/>
            <a:lstStyle/>
            <a:p>
              <a:pPr algn="ctr" defTabSz="609448">
                <a:lnSpc>
                  <a:spcPts val="1772"/>
                </a:lnSpc>
                <a:spcBef>
                  <a:spcPct val="0"/>
                </a:spcBef>
                <a:buClrTx/>
              </a:pPr>
              <a:endParaRPr sz="1200" kern="1200">
                <a:solidFill>
                  <a:prstClr val="black"/>
                </a:solidFill>
                <a:latin typeface="Calibri"/>
                <a:ea typeface="+mn-ea"/>
                <a:cs typeface="+mn-cs"/>
              </a:endParaRPr>
            </a:p>
          </p:txBody>
        </p:sp>
      </p:grpSp>
      <p:grpSp>
        <p:nvGrpSpPr>
          <p:cNvPr id="8" name="Group 8"/>
          <p:cNvGrpSpPr/>
          <p:nvPr/>
        </p:nvGrpSpPr>
        <p:grpSpPr>
          <a:xfrm>
            <a:off x="987784" y="-211272"/>
            <a:ext cx="10326314" cy="1176620"/>
            <a:chOff x="0" y="0"/>
            <a:chExt cx="4080594" cy="464959"/>
          </a:xfrm>
        </p:grpSpPr>
        <p:sp>
          <p:nvSpPr>
            <p:cNvPr id="9" name="Freeform 9"/>
            <p:cNvSpPr/>
            <p:nvPr/>
          </p:nvSpPr>
          <p:spPr>
            <a:xfrm>
              <a:off x="0" y="0"/>
              <a:ext cx="4080594" cy="464959"/>
            </a:xfrm>
            <a:custGeom>
              <a:avLst/>
              <a:gdLst/>
              <a:ahLst/>
              <a:cxnLst/>
              <a:rect l="l" t="t" r="r" b="b"/>
              <a:pathLst>
                <a:path w="4080594" h="464959">
                  <a:moveTo>
                    <a:pt x="25484" y="0"/>
                  </a:moveTo>
                  <a:lnTo>
                    <a:pt x="4055110" y="0"/>
                  </a:lnTo>
                  <a:cubicBezTo>
                    <a:pt x="4061869" y="0"/>
                    <a:pt x="4068351" y="2685"/>
                    <a:pt x="4073130" y="7464"/>
                  </a:cubicBezTo>
                  <a:cubicBezTo>
                    <a:pt x="4077909" y="12243"/>
                    <a:pt x="4080594" y="18725"/>
                    <a:pt x="4080594" y="25484"/>
                  </a:cubicBezTo>
                  <a:lnTo>
                    <a:pt x="4080594" y="439475"/>
                  </a:lnTo>
                  <a:cubicBezTo>
                    <a:pt x="4080594" y="446233"/>
                    <a:pt x="4077909" y="452715"/>
                    <a:pt x="4073130" y="457495"/>
                  </a:cubicBezTo>
                  <a:cubicBezTo>
                    <a:pt x="4068351" y="462274"/>
                    <a:pt x="4061869" y="464959"/>
                    <a:pt x="4055110" y="464959"/>
                  </a:cubicBezTo>
                  <a:lnTo>
                    <a:pt x="25484" y="464959"/>
                  </a:lnTo>
                  <a:cubicBezTo>
                    <a:pt x="11410" y="464959"/>
                    <a:pt x="0" y="453549"/>
                    <a:pt x="0" y="439475"/>
                  </a:cubicBezTo>
                  <a:lnTo>
                    <a:pt x="0" y="25484"/>
                  </a:lnTo>
                  <a:cubicBezTo>
                    <a:pt x="0" y="18725"/>
                    <a:pt x="2685" y="12243"/>
                    <a:pt x="7464" y="7464"/>
                  </a:cubicBezTo>
                  <a:cubicBezTo>
                    <a:pt x="12243" y="2685"/>
                    <a:pt x="18725" y="0"/>
                    <a:pt x="25484" y="0"/>
                  </a:cubicBezTo>
                  <a:close/>
                </a:path>
              </a:pathLst>
            </a:custGeom>
            <a:solidFill>
              <a:srgbClr val="F33B3B"/>
            </a:solidFill>
          </p:spPr>
          <p:txBody>
            <a:bodyPr/>
            <a:lstStyle/>
            <a:p>
              <a:endParaRPr lang="en-PH"/>
            </a:p>
          </p:txBody>
        </p:sp>
        <p:sp>
          <p:nvSpPr>
            <p:cNvPr id="10" name="TextBox 10"/>
            <p:cNvSpPr txBox="1"/>
            <p:nvPr/>
          </p:nvSpPr>
          <p:spPr>
            <a:xfrm>
              <a:off x="0" y="-28575"/>
              <a:ext cx="4080594" cy="493534"/>
            </a:xfrm>
            <a:prstGeom prst="rect">
              <a:avLst/>
            </a:prstGeom>
          </p:spPr>
          <p:txBody>
            <a:bodyPr lIns="33858" tIns="33858" rIns="33858" bIns="33858" rtlCol="0" anchor="ctr"/>
            <a:lstStyle/>
            <a:p>
              <a:pPr algn="ctr" defTabSz="609448">
                <a:lnSpc>
                  <a:spcPts val="1772"/>
                </a:lnSpc>
                <a:spcBef>
                  <a:spcPct val="0"/>
                </a:spcBef>
                <a:buClrTx/>
              </a:pPr>
              <a:endParaRPr sz="1200" kern="1200">
                <a:solidFill>
                  <a:prstClr val="black"/>
                </a:solidFill>
                <a:latin typeface="Calibri"/>
                <a:ea typeface="+mn-ea"/>
                <a:cs typeface="+mn-cs"/>
              </a:endParaRPr>
            </a:p>
          </p:txBody>
        </p:sp>
      </p:grpSp>
      <p:grpSp>
        <p:nvGrpSpPr>
          <p:cNvPr id="11" name="Group 11"/>
          <p:cNvGrpSpPr/>
          <p:nvPr/>
        </p:nvGrpSpPr>
        <p:grpSpPr>
          <a:xfrm>
            <a:off x="1213902" y="1885420"/>
            <a:ext cx="9761020" cy="4181080"/>
            <a:chOff x="0" y="0"/>
            <a:chExt cx="3857210" cy="1652215"/>
          </a:xfrm>
        </p:grpSpPr>
        <p:sp>
          <p:nvSpPr>
            <p:cNvPr id="12" name="Freeform 12"/>
            <p:cNvSpPr/>
            <p:nvPr/>
          </p:nvSpPr>
          <p:spPr>
            <a:xfrm>
              <a:off x="0" y="0"/>
              <a:ext cx="3857210" cy="1652215"/>
            </a:xfrm>
            <a:custGeom>
              <a:avLst/>
              <a:gdLst/>
              <a:ahLst/>
              <a:cxnLst/>
              <a:rect l="l" t="t" r="r" b="b"/>
              <a:pathLst>
                <a:path w="3857210" h="1652215">
                  <a:moveTo>
                    <a:pt x="26960" y="0"/>
                  </a:moveTo>
                  <a:lnTo>
                    <a:pt x="3830250" y="0"/>
                  </a:lnTo>
                  <a:cubicBezTo>
                    <a:pt x="3845140" y="0"/>
                    <a:pt x="3857210" y="12070"/>
                    <a:pt x="3857210" y="26960"/>
                  </a:cubicBezTo>
                  <a:lnTo>
                    <a:pt x="3857210" y="1625255"/>
                  </a:lnTo>
                  <a:cubicBezTo>
                    <a:pt x="3857210" y="1640145"/>
                    <a:pt x="3845140" y="1652215"/>
                    <a:pt x="3830250" y="1652215"/>
                  </a:cubicBezTo>
                  <a:lnTo>
                    <a:pt x="26960" y="1652215"/>
                  </a:lnTo>
                  <a:cubicBezTo>
                    <a:pt x="12070" y="1652215"/>
                    <a:pt x="0" y="1640145"/>
                    <a:pt x="0" y="1625255"/>
                  </a:cubicBezTo>
                  <a:lnTo>
                    <a:pt x="0" y="26960"/>
                  </a:lnTo>
                  <a:cubicBezTo>
                    <a:pt x="0" y="12070"/>
                    <a:pt x="12070" y="0"/>
                    <a:pt x="26960" y="0"/>
                  </a:cubicBezTo>
                  <a:close/>
                </a:path>
              </a:pathLst>
            </a:custGeom>
            <a:solidFill>
              <a:srgbClr val="F7EFE2"/>
            </a:solidFill>
            <a:ln w="38100" cap="rnd">
              <a:solidFill>
                <a:srgbClr val="AEA36F"/>
              </a:solidFill>
              <a:prstDash val="dash"/>
              <a:round/>
            </a:ln>
          </p:spPr>
          <p:txBody>
            <a:bodyPr/>
            <a:lstStyle/>
            <a:p>
              <a:endParaRPr lang="en-PH"/>
            </a:p>
          </p:txBody>
        </p:sp>
        <p:sp>
          <p:nvSpPr>
            <p:cNvPr id="13" name="TextBox 13"/>
            <p:cNvSpPr txBox="1"/>
            <p:nvPr/>
          </p:nvSpPr>
          <p:spPr>
            <a:xfrm>
              <a:off x="0" y="-28575"/>
              <a:ext cx="3857210" cy="1680790"/>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sp>
        <p:nvSpPr>
          <p:cNvPr id="14" name="Freeform 14"/>
          <p:cNvSpPr/>
          <p:nvPr/>
        </p:nvSpPr>
        <p:spPr>
          <a:xfrm rot="5400000">
            <a:off x="5791332" y="-2870482"/>
            <a:ext cx="719218" cy="7671660"/>
          </a:xfrm>
          <a:custGeom>
            <a:avLst/>
            <a:gdLst/>
            <a:ahLst/>
            <a:cxnLst/>
            <a:rect l="l" t="t" r="r" b="b"/>
            <a:pathLst>
              <a:path w="1079108" h="11510488">
                <a:moveTo>
                  <a:pt x="0" y="0"/>
                </a:moveTo>
                <a:lnTo>
                  <a:pt x="1079108" y="0"/>
                </a:lnTo>
                <a:lnTo>
                  <a:pt x="1079108" y="11510488"/>
                </a:lnTo>
                <a:lnTo>
                  <a:pt x="0" y="115104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H"/>
          </a:p>
        </p:txBody>
      </p:sp>
      <p:sp>
        <p:nvSpPr>
          <p:cNvPr id="15" name="Freeform 15"/>
          <p:cNvSpPr/>
          <p:nvPr/>
        </p:nvSpPr>
        <p:spPr>
          <a:xfrm rot="-1762116">
            <a:off x="98167" y="-148419"/>
            <a:ext cx="1536035" cy="2913170"/>
          </a:xfrm>
          <a:custGeom>
            <a:avLst/>
            <a:gdLst/>
            <a:ahLst/>
            <a:cxnLst/>
            <a:rect l="l" t="t" r="r" b="b"/>
            <a:pathLst>
              <a:path w="2304653" h="4370894">
                <a:moveTo>
                  <a:pt x="0" y="0"/>
                </a:moveTo>
                <a:lnTo>
                  <a:pt x="2304653" y="0"/>
                </a:lnTo>
                <a:lnTo>
                  <a:pt x="2304653" y="4370894"/>
                </a:lnTo>
                <a:lnTo>
                  <a:pt x="0" y="437089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H"/>
          </a:p>
        </p:txBody>
      </p:sp>
      <p:sp>
        <p:nvSpPr>
          <p:cNvPr id="16" name="Freeform 16"/>
          <p:cNvSpPr/>
          <p:nvPr/>
        </p:nvSpPr>
        <p:spPr>
          <a:xfrm>
            <a:off x="9986772" y="4473443"/>
            <a:ext cx="2035053" cy="2383664"/>
          </a:xfrm>
          <a:custGeom>
            <a:avLst/>
            <a:gdLst/>
            <a:ahLst/>
            <a:cxnLst/>
            <a:rect l="l" t="t" r="r" b="b"/>
            <a:pathLst>
              <a:path w="3053375" h="3576428">
                <a:moveTo>
                  <a:pt x="0" y="0"/>
                </a:moveTo>
                <a:lnTo>
                  <a:pt x="3053376" y="0"/>
                </a:lnTo>
                <a:lnTo>
                  <a:pt x="3053376" y="3576428"/>
                </a:lnTo>
                <a:lnTo>
                  <a:pt x="0" y="35764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H"/>
          </a:p>
        </p:txBody>
      </p:sp>
      <p:sp>
        <p:nvSpPr>
          <p:cNvPr id="17" name="TextBox 17"/>
          <p:cNvSpPr txBox="1"/>
          <p:nvPr/>
        </p:nvSpPr>
        <p:spPr>
          <a:xfrm>
            <a:off x="2104955" y="2481772"/>
            <a:ext cx="7865856" cy="1308050"/>
          </a:xfrm>
          <a:prstGeom prst="rect">
            <a:avLst/>
          </a:prstGeom>
        </p:spPr>
        <p:txBody>
          <a:bodyPr lIns="0" tIns="0" rIns="0" bIns="0" rtlCol="0" anchor="t">
            <a:spAutoFit/>
          </a:bodyPr>
          <a:lstStyle/>
          <a:p>
            <a:pPr algn="ctr" defTabSz="609448">
              <a:lnSpc>
                <a:spcPts val="5118"/>
              </a:lnSpc>
              <a:buClrTx/>
            </a:pPr>
            <a:r>
              <a:rPr lang="en-US" sz="4265" kern="1200" spc="733">
                <a:latin typeface="Shrikhand"/>
                <a:ea typeface="Shrikhand"/>
                <a:cs typeface="Shrikhand"/>
                <a:sym typeface="Shrikhand"/>
              </a:rPr>
              <a:t>Elementary</a:t>
            </a:r>
          </a:p>
          <a:p>
            <a:pPr algn="ctr" defTabSz="609448">
              <a:lnSpc>
                <a:spcPts val="5118"/>
              </a:lnSpc>
              <a:buClrTx/>
            </a:pPr>
            <a:r>
              <a:rPr lang="en-US" sz="4265" kern="1200" spc="733">
                <a:latin typeface="Shrikhand"/>
                <a:ea typeface="Shrikhand"/>
                <a:cs typeface="Shrikhand"/>
                <a:sym typeface="Shrikhand"/>
              </a:rPr>
              <a:t>1st Place</a:t>
            </a:r>
          </a:p>
        </p:txBody>
      </p:sp>
      <p:sp>
        <p:nvSpPr>
          <p:cNvPr id="18" name="TextBox 18"/>
          <p:cNvSpPr txBox="1"/>
          <p:nvPr/>
        </p:nvSpPr>
        <p:spPr>
          <a:xfrm>
            <a:off x="2479434" y="3906129"/>
            <a:ext cx="7605752" cy="1770356"/>
          </a:xfrm>
          <a:prstGeom prst="rect">
            <a:avLst/>
          </a:prstGeom>
        </p:spPr>
        <p:txBody>
          <a:bodyPr lIns="0" tIns="0" rIns="0" bIns="0" rtlCol="0" anchor="t">
            <a:spAutoFit/>
          </a:bodyPr>
          <a:lstStyle/>
          <a:p>
            <a:pPr algn="ctr" defTabSz="609448">
              <a:lnSpc>
                <a:spcPts val="4666"/>
              </a:lnSpc>
              <a:buClrTx/>
            </a:pPr>
            <a:r>
              <a:rPr lang="en-US" sz="3333" b="1" kern="1200" dirty="0">
                <a:latin typeface="Glacial Indifference Bold"/>
                <a:ea typeface="Glacial Indifference Bold"/>
                <a:cs typeface="Glacial Indifference Bold"/>
                <a:sym typeface="Glacial Indifference Bold"/>
              </a:rPr>
              <a:t>Collaborative and Desktop Publishing - Filipino</a:t>
            </a:r>
          </a:p>
          <a:p>
            <a:pPr algn="ctr" defTabSz="609448">
              <a:lnSpc>
                <a:spcPts val="4666"/>
              </a:lnSpc>
              <a:buClrTx/>
            </a:pPr>
            <a:r>
              <a:rPr lang="en-US" sz="3333" kern="1200" dirty="0">
                <a:latin typeface="Glacial Indifference"/>
                <a:ea typeface="Glacial Indifference"/>
                <a:cs typeface="Glacial Indifference"/>
                <a:sym typeface="Glacial Indifference"/>
              </a:rPr>
              <a:t>Iriga Central School</a:t>
            </a:r>
          </a:p>
        </p:txBody>
      </p:sp>
      <p:sp>
        <p:nvSpPr>
          <p:cNvPr id="19" name="Freeform 19"/>
          <p:cNvSpPr/>
          <p:nvPr/>
        </p:nvSpPr>
        <p:spPr>
          <a:xfrm>
            <a:off x="1213902" y="5139877"/>
            <a:ext cx="1727823" cy="1031609"/>
          </a:xfrm>
          <a:custGeom>
            <a:avLst/>
            <a:gdLst/>
            <a:ahLst/>
            <a:cxnLst/>
            <a:rect l="l" t="t" r="r" b="b"/>
            <a:pathLst>
              <a:path w="2592409" h="1547817">
                <a:moveTo>
                  <a:pt x="0" y="0"/>
                </a:moveTo>
                <a:lnTo>
                  <a:pt x="2592409" y="0"/>
                </a:lnTo>
                <a:lnTo>
                  <a:pt x="2592409" y="1547817"/>
                </a:lnTo>
                <a:lnTo>
                  <a:pt x="0" y="1547817"/>
                </a:lnTo>
                <a:lnTo>
                  <a:pt x="0" y="0"/>
                </a:lnTo>
                <a:close/>
              </a:path>
            </a:pathLst>
          </a:custGeom>
          <a:blipFill>
            <a:blip r:embed="rId10"/>
            <a:stretch>
              <a:fillRect t="-1931" b="-21644"/>
            </a:stretch>
          </a:blipFill>
        </p:spPr>
        <p:txBody>
          <a:bodyPr/>
          <a:lstStyle/>
          <a:p>
            <a:endParaRPr lang="en-PH"/>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grpSp>
        <p:nvGrpSpPr>
          <p:cNvPr id="2" name="Group 2"/>
          <p:cNvGrpSpPr/>
          <p:nvPr/>
        </p:nvGrpSpPr>
        <p:grpSpPr>
          <a:xfrm>
            <a:off x="-888321" y="893"/>
            <a:ext cx="13596192" cy="6856214"/>
            <a:chOff x="0" y="0"/>
            <a:chExt cx="27199466"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sp>
          <p:nvSpPr>
            <p:cNvPr id="4" name="Freeform 4"/>
            <p:cNvSpPr/>
            <p:nvPr/>
          </p:nvSpPr>
          <p:spPr>
            <a:xfrm>
              <a:off x="13483466"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grpSp>
      <p:grpSp>
        <p:nvGrpSpPr>
          <p:cNvPr id="5" name="Group 5"/>
          <p:cNvGrpSpPr/>
          <p:nvPr/>
        </p:nvGrpSpPr>
        <p:grpSpPr>
          <a:xfrm>
            <a:off x="4917255" y="286481"/>
            <a:ext cx="6585948" cy="6296573"/>
            <a:chOff x="0" y="0"/>
            <a:chExt cx="2602534" cy="2488183"/>
          </a:xfrm>
        </p:grpSpPr>
        <p:sp>
          <p:nvSpPr>
            <p:cNvPr id="6" name="Freeform 6"/>
            <p:cNvSpPr/>
            <p:nvPr/>
          </p:nvSpPr>
          <p:spPr>
            <a:xfrm>
              <a:off x="0" y="0"/>
              <a:ext cx="2602534" cy="2488183"/>
            </a:xfrm>
            <a:custGeom>
              <a:avLst/>
              <a:gdLst/>
              <a:ahLst/>
              <a:cxnLst/>
              <a:rect l="l" t="t" r="r" b="b"/>
              <a:pathLst>
                <a:path w="2602534" h="2488183">
                  <a:moveTo>
                    <a:pt x="39957" y="0"/>
                  </a:moveTo>
                  <a:lnTo>
                    <a:pt x="2562577" y="0"/>
                  </a:lnTo>
                  <a:cubicBezTo>
                    <a:pt x="2584644" y="0"/>
                    <a:pt x="2602534" y="17889"/>
                    <a:pt x="2602534" y="39957"/>
                  </a:cubicBezTo>
                  <a:lnTo>
                    <a:pt x="2602534" y="2448226"/>
                  </a:lnTo>
                  <a:cubicBezTo>
                    <a:pt x="2602534" y="2470293"/>
                    <a:pt x="2584644" y="2488183"/>
                    <a:pt x="2562577" y="2488183"/>
                  </a:cubicBezTo>
                  <a:lnTo>
                    <a:pt x="39957" y="2488183"/>
                  </a:lnTo>
                  <a:cubicBezTo>
                    <a:pt x="17889" y="2488183"/>
                    <a:pt x="0" y="2470293"/>
                    <a:pt x="0" y="2448226"/>
                  </a:cubicBezTo>
                  <a:lnTo>
                    <a:pt x="0" y="39957"/>
                  </a:lnTo>
                  <a:cubicBezTo>
                    <a:pt x="0" y="17889"/>
                    <a:pt x="17889" y="0"/>
                    <a:pt x="39957" y="0"/>
                  </a:cubicBezTo>
                  <a:close/>
                </a:path>
              </a:pathLst>
            </a:custGeom>
            <a:solidFill>
              <a:srgbClr val="F33B3B"/>
            </a:solidFill>
          </p:spPr>
          <p:txBody>
            <a:bodyPr/>
            <a:lstStyle/>
            <a:p>
              <a:endParaRPr lang="en-PH"/>
            </a:p>
          </p:txBody>
        </p:sp>
        <p:sp>
          <p:nvSpPr>
            <p:cNvPr id="7" name="TextBox 7"/>
            <p:cNvSpPr txBox="1"/>
            <p:nvPr/>
          </p:nvSpPr>
          <p:spPr>
            <a:xfrm>
              <a:off x="0" y="-28575"/>
              <a:ext cx="2602534" cy="2516758"/>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grpSp>
        <p:nvGrpSpPr>
          <p:cNvPr id="8" name="Group 8"/>
          <p:cNvGrpSpPr/>
          <p:nvPr/>
        </p:nvGrpSpPr>
        <p:grpSpPr>
          <a:xfrm>
            <a:off x="-598530" y="286481"/>
            <a:ext cx="5306759" cy="6296573"/>
            <a:chOff x="0" y="0"/>
            <a:chExt cx="2097044" cy="2488183"/>
          </a:xfrm>
        </p:grpSpPr>
        <p:sp>
          <p:nvSpPr>
            <p:cNvPr id="9" name="Freeform 9"/>
            <p:cNvSpPr/>
            <p:nvPr/>
          </p:nvSpPr>
          <p:spPr>
            <a:xfrm>
              <a:off x="0" y="0"/>
              <a:ext cx="2097044" cy="2488183"/>
            </a:xfrm>
            <a:custGeom>
              <a:avLst/>
              <a:gdLst/>
              <a:ahLst/>
              <a:cxnLst/>
              <a:rect l="l" t="t" r="r" b="b"/>
              <a:pathLst>
                <a:path w="2097044" h="2488183">
                  <a:moveTo>
                    <a:pt x="49589" y="0"/>
                  </a:moveTo>
                  <a:lnTo>
                    <a:pt x="2047454" y="0"/>
                  </a:lnTo>
                  <a:cubicBezTo>
                    <a:pt x="2074842" y="0"/>
                    <a:pt x="2097044" y="22202"/>
                    <a:pt x="2097044" y="49589"/>
                  </a:cubicBezTo>
                  <a:lnTo>
                    <a:pt x="2097044" y="2438594"/>
                  </a:lnTo>
                  <a:cubicBezTo>
                    <a:pt x="2097044" y="2451746"/>
                    <a:pt x="2091819" y="2464359"/>
                    <a:pt x="2082519" y="2473659"/>
                  </a:cubicBezTo>
                  <a:cubicBezTo>
                    <a:pt x="2073220" y="2482958"/>
                    <a:pt x="2060606" y="2488183"/>
                    <a:pt x="2047454" y="2488183"/>
                  </a:cubicBezTo>
                  <a:lnTo>
                    <a:pt x="49589" y="2488183"/>
                  </a:lnTo>
                  <a:cubicBezTo>
                    <a:pt x="36437" y="2488183"/>
                    <a:pt x="23824" y="2482958"/>
                    <a:pt x="14524" y="2473659"/>
                  </a:cubicBezTo>
                  <a:cubicBezTo>
                    <a:pt x="5225" y="2464359"/>
                    <a:pt x="0" y="2451746"/>
                    <a:pt x="0" y="2438594"/>
                  </a:cubicBezTo>
                  <a:lnTo>
                    <a:pt x="0" y="49589"/>
                  </a:lnTo>
                  <a:cubicBezTo>
                    <a:pt x="0" y="36437"/>
                    <a:pt x="5225" y="23824"/>
                    <a:pt x="14524" y="14524"/>
                  </a:cubicBezTo>
                  <a:cubicBezTo>
                    <a:pt x="23824" y="5225"/>
                    <a:pt x="36437" y="0"/>
                    <a:pt x="49589" y="0"/>
                  </a:cubicBezTo>
                  <a:close/>
                </a:path>
              </a:pathLst>
            </a:custGeom>
            <a:solidFill>
              <a:srgbClr val="F33B3B"/>
            </a:solidFill>
          </p:spPr>
          <p:txBody>
            <a:bodyPr/>
            <a:lstStyle/>
            <a:p>
              <a:endParaRPr lang="en-PH"/>
            </a:p>
          </p:txBody>
        </p:sp>
        <p:sp>
          <p:nvSpPr>
            <p:cNvPr id="10" name="TextBox 10"/>
            <p:cNvSpPr txBox="1"/>
            <p:nvPr/>
          </p:nvSpPr>
          <p:spPr>
            <a:xfrm>
              <a:off x="0" y="-28575"/>
              <a:ext cx="2097044" cy="2516758"/>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grpSp>
        <p:nvGrpSpPr>
          <p:cNvPr id="11" name="Group 11"/>
          <p:cNvGrpSpPr/>
          <p:nvPr/>
        </p:nvGrpSpPr>
        <p:grpSpPr>
          <a:xfrm>
            <a:off x="-342164" y="626390"/>
            <a:ext cx="4303765" cy="5669265"/>
            <a:chOff x="0" y="0"/>
            <a:chExt cx="1700696" cy="2240293"/>
          </a:xfrm>
        </p:grpSpPr>
        <p:sp>
          <p:nvSpPr>
            <p:cNvPr id="12" name="Freeform 12"/>
            <p:cNvSpPr/>
            <p:nvPr/>
          </p:nvSpPr>
          <p:spPr>
            <a:xfrm>
              <a:off x="0" y="0"/>
              <a:ext cx="1700696" cy="2240293"/>
            </a:xfrm>
            <a:custGeom>
              <a:avLst/>
              <a:gdLst/>
              <a:ahLst/>
              <a:cxnLst/>
              <a:rect l="l" t="t" r="r" b="b"/>
              <a:pathLst>
                <a:path w="1700696" h="2240293">
                  <a:moveTo>
                    <a:pt x="61146" y="0"/>
                  </a:moveTo>
                  <a:lnTo>
                    <a:pt x="1639550" y="0"/>
                  </a:lnTo>
                  <a:cubicBezTo>
                    <a:pt x="1673320" y="0"/>
                    <a:pt x="1700696" y="27376"/>
                    <a:pt x="1700696" y="61146"/>
                  </a:cubicBezTo>
                  <a:lnTo>
                    <a:pt x="1700696" y="2179147"/>
                  </a:lnTo>
                  <a:cubicBezTo>
                    <a:pt x="1700696" y="2195364"/>
                    <a:pt x="1694254" y="2210917"/>
                    <a:pt x="1682786" y="2222384"/>
                  </a:cubicBezTo>
                  <a:cubicBezTo>
                    <a:pt x="1671319" y="2233851"/>
                    <a:pt x="1655767" y="2240293"/>
                    <a:pt x="1639550" y="2240293"/>
                  </a:cubicBezTo>
                  <a:lnTo>
                    <a:pt x="61146" y="2240293"/>
                  </a:lnTo>
                  <a:cubicBezTo>
                    <a:pt x="27376" y="2240293"/>
                    <a:pt x="0" y="2212917"/>
                    <a:pt x="0" y="2179147"/>
                  </a:cubicBezTo>
                  <a:lnTo>
                    <a:pt x="0" y="61146"/>
                  </a:lnTo>
                  <a:cubicBezTo>
                    <a:pt x="0" y="27376"/>
                    <a:pt x="27376" y="0"/>
                    <a:pt x="61146" y="0"/>
                  </a:cubicBezTo>
                  <a:close/>
                </a:path>
              </a:pathLst>
            </a:custGeom>
            <a:solidFill>
              <a:srgbClr val="F7EFE2"/>
            </a:solidFill>
            <a:ln w="38100" cap="rnd">
              <a:solidFill>
                <a:srgbClr val="8A5F36"/>
              </a:solidFill>
              <a:prstDash val="dash"/>
              <a:round/>
            </a:ln>
          </p:spPr>
          <p:txBody>
            <a:bodyPr/>
            <a:lstStyle/>
            <a:p>
              <a:endParaRPr lang="en-PH"/>
            </a:p>
          </p:txBody>
        </p:sp>
        <p:sp>
          <p:nvSpPr>
            <p:cNvPr id="13" name="TextBox 13"/>
            <p:cNvSpPr txBox="1"/>
            <p:nvPr/>
          </p:nvSpPr>
          <p:spPr>
            <a:xfrm>
              <a:off x="0" y="-28575"/>
              <a:ext cx="1700696" cy="2268868"/>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grpSp>
        <p:nvGrpSpPr>
          <p:cNvPr id="14" name="Group 14"/>
          <p:cNvGrpSpPr/>
          <p:nvPr/>
        </p:nvGrpSpPr>
        <p:grpSpPr>
          <a:xfrm>
            <a:off x="5415253" y="388556"/>
            <a:ext cx="5552358" cy="5669265"/>
            <a:chOff x="0" y="0"/>
            <a:chExt cx="2194095" cy="2240293"/>
          </a:xfrm>
        </p:grpSpPr>
        <p:sp>
          <p:nvSpPr>
            <p:cNvPr id="15" name="Freeform 15"/>
            <p:cNvSpPr/>
            <p:nvPr/>
          </p:nvSpPr>
          <p:spPr>
            <a:xfrm>
              <a:off x="0" y="0"/>
              <a:ext cx="2194095" cy="2240293"/>
            </a:xfrm>
            <a:custGeom>
              <a:avLst/>
              <a:gdLst/>
              <a:ahLst/>
              <a:cxnLst/>
              <a:rect l="l" t="t" r="r" b="b"/>
              <a:pathLst>
                <a:path w="2194095" h="2240293">
                  <a:moveTo>
                    <a:pt x="47395" y="0"/>
                  </a:moveTo>
                  <a:lnTo>
                    <a:pt x="2146700" y="0"/>
                  </a:lnTo>
                  <a:cubicBezTo>
                    <a:pt x="2159270" y="0"/>
                    <a:pt x="2171325" y="4993"/>
                    <a:pt x="2180213" y="13882"/>
                  </a:cubicBezTo>
                  <a:cubicBezTo>
                    <a:pt x="2189102" y="22770"/>
                    <a:pt x="2194095" y="34825"/>
                    <a:pt x="2194095" y="47395"/>
                  </a:cubicBezTo>
                  <a:lnTo>
                    <a:pt x="2194095" y="2192897"/>
                  </a:lnTo>
                  <a:cubicBezTo>
                    <a:pt x="2194095" y="2219073"/>
                    <a:pt x="2172876" y="2240293"/>
                    <a:pt x="2146700" y="2240293"/>
                  </a:cubicBezTo>
                  <a:lnTo>
                    <a:pt x="47395" y="2240293"/>
                  </a:lnTo>
                  <a:cubicBezTo>
                    <a:pt x="21220" y="2240293"/>
                    <a:pt x="0" y="2219073"/>
                    <a:pt x="0" y="2192897"/>
                  </a:cubicBezTo>
                  <a:lnTo>
                    <a:pt x="0" y="47395"/>
                  </a:lnTo>
                  <a:cubicBezTo>
                    <a:pt x="0" y="21220"/>
                    <a:pt x="21220" y="0"/>
                    <a:pt x="47395" y="0"/>
                  </a:cubicBezTo>
                  <a:close/>
                </a:path>
              </a:pathLst>
            </a:custGeom>
            <a:solidFill>
              <a:srgbClr val="F7EFE2"/>
            </a:solidFill>
            <a:ln w="38100" cap="rnd">
              <a:solidFill>
                <a:srgbClr val="8A5F36"/>
              </a:solidFill>
              <a:prstDash val="dash"/>
              <a:round/>
            </a:ln>
          </p:spPr>
          <p:txBody>
            <a:bodyPr/>
            <a:lstStyle/>
            <a:p>
              <a:endParaRPr lang="en-PH"/>
            </a:p>
          </p:txBody>
        </p:sp>
        <p:sp>
          <p:nvSpPr>
            <p:cNvPr id="16" name="TextBox 16"/>
            <p:cNvSpPr txBox="1"/>
            <p:nvPr/>
          </p:nvSpPr>
          <p:spPr>
            <a:xfrm>
              <a:off x="0" y="-28575"/>
              <a:ext cx="2194095" cy="2268868"/>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sp>
        <p:nvSpPr>
          <p:cNvPr id="17" name="Freeform 17"/>
          <p:cNvSpPr/>
          <p:nvPr/>
        </p:nvSpPr>
        <p:spPr>
          <a:xfrm rot="-1715393">
            <a:off x="11094443" y="5286291"/>
            <a:ext cx="1030922" cy="1611366"/>
          </a:xfrm>
          <a:custGeom>
            <a:avLst/>
            <a:gdLst/>
            <a:ahLst/>
            <a:cxnLst/>
            <a:rect l="l" t="t" r="r" b="b"/>
            <a:pathLst>
              <a:path w="1546786" h="2417679">
                <a:moveTo>
                  <a:pt x="0" y="0"/>
                </a:moveTo>
                <a:lnTo>
                  <a:pt x="1546786" y="0"/>
                </a:lnTo>
                <a:lnTo>
                  <a:pt x="1546786" y="2417680"/>
                </a:lnTo>
                <a:lnTo>
                  <a:pt x="0" y="24176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H"/>
          </a:p>
        </p:txBody>
      </p:sp>
      <p:sp>
        <p:nvSpPr>
          <p:cNvPr id="18" name="Freeform 18"/>
          <p:cNvSpPr/>
          <p:nvPr/>
        </p:nvSpPr>
        <p:spPr>
          <a:xfrm>
            <a:off x="4433331" y="1006399"/>
            <a:ext cx="719218" cy="4909246"/>
          </a:xfrm>
          <a:custGeom>
            <a:avLst/>
            <a:gdLst/>
            <a:ahLst/>
            <a:cxnLst/>
            <a:rect l="l" t="t" r="r" b="b"/>
            <a:pathLst>
              <a:path w="1079108" h="7365787">
                <a:moveTo>
                  <a:pt x="0" y="0"/>
                </a:moveTo>
                <a:lnTo>
                  <a:pt x="1079108" y="0"/>
                </a:lnTo>
                <a:lnTo>
                  <a:pt x="1079108" y="7365787"/>
                </a:lnTo>
                <a:lnTo>
                  <a:pt x="0" y="7365787"/>
                </a:lnTo>
                <a:lnTo>
                  <a:pt x="0" y="0"/>
                </a:lnTo>
                <a:close/>
              </a:path>
            </a:pathLst>
          </a:custGeom>
          <a:blipFill>
            <a:blip r:embed="rId6">
              <a:extLst>
                <a:ext uri="{96DAC541-7B7A-43D3-8B79-37D633B846F1}">
                  <asvg:svgBlip xmlns:asvg="http://schemas.microsoft.com/office/drawing/2016/SVG/main" r:embed="rId7"/>
                </a:ext>
              </a:extLst>
            </a:blip>
            <a:stretch>
              <a:fillRect b="-56269"/>
            </a:stretch>
          </a:blipFill>
        </p:spPr>
        <p:txBody>
          <a:bodyPr/>
          <a:lstStyle/>
          <a:p>
            <a:endParaRPr lang="en-PH"/>
          </a:p>
        </p:txBody>
      </p:sp>
      <p:sp>
        <p:nvSpPr>
          <p:cNvPr id="19" name="Freeform 19"/>
          <p:cNvSpPr/>
          <p:nvPr/>
        </p:nvSpPr>
        <p:spPr>
          <a:xfrm>
            <a:off x="-417681" y="1350644"/>
            <a:ext cx="6058231" cy="3745088"/>
          </a:xfrm>
          <a:custGeom>
            <a:avLst/>
            <a:gdLst/>
            <a:ahLst/>
            <a:cxnLst/>
            <a:rect l="l" t="t" r="r" b="b"/>
            <a:pathLst>
              <a:path w="9089713" h="5619095">
                <a:moveTo>
                  <a:pt x="0" y="0"/>
                </a:moveTo>
                <a:lnTo>
                  <a:pt x="9089713" y="0"/>
                </a:lnTo>
                <a:lnTo>
                  <a:pt x="9089713" y="5619095"/>
                </a:lnTo>
                <a:lnTo>
                  <a:pt x="0" y="561909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H"/>
          </a:p>
        </p:txBody>
      </p:sp>
      <p:sp>
        <p:nvSpPr>
          <p:cNvPr id="21" name="Freeform 21"/>
          <p:cNvSpPr/>
          <p:nvPr/>
        </p:nvSpPr>
        <p:spPr>
          <a:xfrm rot="-157607">
            <a:off x="5702909" y="956699"/>
            <a:ext cx="5043329" cy="1228739"/>
          </a:xfrm>
          <a:custGeom>
            <a:avLst/>
            <a:gdLst/>
            <a:ahLst/>
            <a:cxnLst/>
            <a:rect l="l" t="t" r="r" b="b"/>
            <a:pathLst>
              <a:path w="7566964" h="1843588">
                <a:moveTo>
                  <a:pt x="0" y="0"/>
                </a:moveTo>
                <a:lnTo>
                  <a:pt x="7566965" y="0"/>
                </a:lnTo>
                <a:lnTo>
                  <a:pt x="7566965" y="1843588"/>
                </a:lnTo>
                <a:lnTo>
                  <a:pt x="0" y="184358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PH"/>
          </a:p>
        </p:txBody>
      </p:sp>
      <p:sp>
        <p:nvSpPr>
          <p:cNvPr id="22" name="TextBox 22"/>
          <p:cNvSpPr txBox="1"/>
          <p:nvPr/>
        </p:nvSpPr>
        <p:spPr>
          <a:xfrm>
            <a:off x="5415253" y="1324442"/>
            <a:ext cx="5152549" cy="307777"/>
          </a:xfrm>
          <a:prstGeom prst="rect">
            <a:avLst/>
          </a:prstGeom>
        </p:spPr>
        <p:txBody>
          <a:bodyPr lIns="0" tIns="0" rIns="0" bIns="0" rtlCol="0" anchor="t">
            <a:spAutoFit/>
          </a:bodyPr>
          <a:lstStyle/>
          <a:p>
            <a:pPr algn="ctr" defTabSz="609448">
              <a:lnSpc>
                <a:spcPts val="2399"/>
              </a:lnSpc>
              <a:buClrTx/>
            </a:pPr>
            <a:r>
              <a:rPr lang="en-US" sz="2000" kern="1200" spc="344" dirty="0" err="1">
                <a:latin typeface="Shrikhand"/>
                <a:ea typeface="Shrikhand"/>
                <a:cs typeface="Shrikhand"/>
                <a:sym typeface="Shrikhand"/>
              </a:rPr>
              <a:t>Xhendrea</a:t>
            </a:r>
            <a:r>
              <a:rPr lang="en-US" sz="2000" kern="1200" spc="344" dirty="0">
                <a:latin typeface="Shrikhand"/>
                <a:ea typeface="Shrikhand"/>
                <a:cs typeface="Shrikhand"/>
                <a:sym typeface="Shrikhand"/>
              </a:rPr>
              <a:t> </a:t>
            </a:r>
            <a:r>
              <a:rPr lang="en-US" sz="2000" kern="1200" spc="344" dirty="0" err="1">
                <a:latin typeface="Shrikhand"/>
                <a:ea typeface="Shrikhand"/>
                <a:cs typeface="Shrikhand"/>
                <a:sym typeface="Shrikhand"/>
              </a:rPr>
              <a:t>Elyz</a:t>
            </a:r>
            <a:r>
              <a:rPr lang="en-US" sz="2000" kern="1200" spc="344" dirty="0">
                <a:latin typeface="Shrikhand"/>
                <a:ea typeface="Shrikhand"/>
                <a:cs typeface="Shrikhand"/>
                <a:sym typeface="Shrikhand"/>
              </a:rPr>
              <a:t> E. Pandes</a:t>
            </a:r>
          </a:p>
        </p:txBody>
      </p:sp>
      <p:sp>
        <p:nvSpPr>
          <p:cNvPr id="23" name="Freeform 20">
            <a:extLst>
              <a:ext uri="{FF2B5EF4-FFF2-40B4-BE49-F238E27FC236}">
                <a16:creationId xmlns:a16="http://schemas.microsoft.com/office/drawing/2014/main" id="{9AE00674-73E6-86B3-D112-67EC79A8B292}"/>
              </a:ext>
            </a:extLst>
          </p:cNvPr>
          <p:cNvSpPr/>
          <p:nvPr/>
        </p:nvSpPr>
        <p:spPr>
          <a:xfrm rot="-157607">
            <a:off x="5943017" y="2227308"/>
            <a:ext cx="4926410" cy="883456"/>
          </a:xfrm>
          <a:custGeom>
            <a:avLst/>
            <a:gdLst/>
            <a:ahLst/>
            <a:cxnLst/>
            <a:rect l="l" t="t" r="r" b="b"/>
            <a:pathLst>
              <a:path w="7566964" h="1843588">
                <a:moveTo>
                  <a:pt x="0" y="0"/>
                </a:moveTo>
                <a:lnTo>
                  <a:pt x="7566965" y="0"/>
                </a:lnTo>
                <a:lnTo>
                  <a:pt x="7566965" y="1843588"/>
                </a:lnTo>
                <a:lnTo>
                  <a:pt x="0" y="184358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algn="ctr">
              <a:lnSpc>
                <a:spcPts val="3600"/>
              </a:lnSpc>
            </a:pPr>
            <a:r>
              <a:rPr lang="en-US" sz="1800" spc="516" dirty="0">
                <a:latin typeface="Shrikhand"/>
                <a:ea typeface="Shrikhand"/>
                <a:cs typeface="Shrikhand"/>
                <a:sym typeface="Shrikhand"/>
              </a:rPr>
              <a:t>Raphael Euan C. Regalado</a:t>
            </a:r>
          </a:p>
        </p:txBody>
      </p:sp>
      <p:sp>
        <p:nvSpPr>
          <p:cNvPr id="24" name="Freeform 21">
            <a:extLst>
              <a:ext uri="{FF2B5EF4-FFF2-40B4-BE49-F238E27FC236}">
                <a16:creationId xmlns:a16="http://schemas.microsoft.com/office/drawing/2014/main" id="{B9ECCBEF-C36B-0A03-25CF-04B5BCA76D2D}"/>
              </a:ext>
            </a:extLst>
          </p:cNvPr>
          <p:cNvSpPr/>
          <p:nvPr/>
        </p:nvSpPr>
        <p:spPr>
          <a:xfrm rot="-157607">
            <a:off x="6086602" y="3139977"/>
            <a:ext cx="4920487" cy="1012540"/>
          </a:xfrm>
          <a:custGeom>
            <a:avLst/>
            <a:gdLst/>
            <a:ahLst/>
            <a:cxnLst/>
            <a:rect l="l" t="t" r="r" b="b"/>
            <a:pathLst>
              <a:path w="7566964" h="1843588">
                <a:moveTo>
                  <a:pt x="0" y="0"/>
                </a:moveTo>
                <a:lnTo>
                  <a:pt x="7566965" y="0"/>
                </a:lnTo>
                <a:lnTo>
                  <a:pt x="7566965" y="1843588"/>
                </a:lnTo>
                <a:lnTo>
                  <a:pt x="0" y="184358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algn="ctr">
              <a:lnSpc>
                <a:spcPts val="3600"/>
              </a:lnSpc>
            </a:pPr>
            <a:r>
              <a:rPr lang="en-US" sz="1800" spc="516" dirty="0" err="1">
                <a:latin typeface="Shrikhand"/>
                <a:ea typeface="Shrikhand"/>
                <a:cs typeface="Shrikhand"/>
                <a:sym typeface="Shrikhand"/>
              </a:rPr>
              <a:t>Yushie</a:t>
            </a:r>
            <a:r>
              <a:rPr lang="en-US" sz="1800" spc="516" dirty="0">
                <a:latin typeface="Shrikhand"/>
                <a:ea typeface="Shrikhand"/>
                <a:cs typeface="Shrikhand"/>
                <a:sym typeface="Shrikhand"/>
              </a:rPr>
              <a:t> M. </a:t>
            </a:r>
            <a:r>
              <a:rPr lang="en-US" sz="1800" spc="516" dirty="0" err="1">
                <a:latin typeface="Shrikhand"/>
                <a:ea typeface="Shrikhand"/>
                <a:cs typeface="Shrikhand"/>
                <a:sym typeface="Shrikhand"/>
              </a:rPr>
              <a:t>Yorobe</a:t>
            </a:r>
            <a:endParaRPr lang="en-US" sz="1800" spc="516" dirty="0">
              <a:latin typeface="Shrikhand"/>
              <a:ea typeface="Shrikhand"/>
              <a:cs typeface="Shrikhand"/>
              <a:sym typeface="Shrikhand"/>
            </a:endParaRPr>
          </a:p>
        </p:txBody>
      </p:sp>
      <p:sp>
        <p:nvSpPr>
          <p:cNvPr id="25" name="Freeform 20">
            <a:extLst>
              <a:ext uri="{FF2B5EF4-FFF2-40B4-BE49-F238E27FC236}">
                <a16:creationId xmlns:a16="http://schemas.microsoft.com/office/drawing/2014/main" id="{33303F3C-F0B5-8210-A593-657C8E2C8902}"/>
              </a:ext>
            </a:extLst>
          </p:cNvPr>
          <p:cNvSpPr/>
          <p:nvPr/>
        </p:nvSpPr>
        <p:spPr>
          <a:xfrm rot="-157607">
            <a:off x="5977016" y="4138807"/>
            <a:ext cx="4917521" cy="1077232"/>
          </a:xfrm>
          <a:custGeom>
            <a:avLst/>
            <a:gdLst/>
            <a:ahLst/>
            <a:cxnLst/>
            <a:rect l="l" t="t" r="r" b="b"/>
            <a:pathLst>
              <a:path w="8537215" h="2079976">
                <a:moveTo>
                  <a:pt x="0" y="0"/>
                </a:moveTo>
                <a:lnTo>
                  <a:pt x="8537215" y="0"/>
                </a:lnTo>
                <a:lnTo>
                  <a:pt x="8537215" y="2079976"/>
                </a:lnTo>
                <a:lnTo>
                  <a:pt x="0" y="207997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algn="ctr">
              <a:lnSpc>
                <a:spcPts val="3600"/>
              </a:lnSpc>
            </a:pPr>
            <a:r>
              <a:rPr lang="en-US" sz="1800" spc="516" dirty="0">
                <a:latin typeface="Shrikhand"/>
                <a:ea typeface="Shrikhand"/>
                <a:cs typeface="Shrikhand"/>
                <a:sym typeface="Shrikhand"/>
              </a:rPr>
              <a:t>Zamantha Nichole D. Vargas</a:t>
            </a:r>
          </a:p>
        </p:txBody>
      </p:sp>
      <p:sp>
        <p:nvSpPr>
          <p:cNvPr id="26" name="Freeform 20">
            <a:extLst>
              <a:ext uri="{FF2B5EF4-FFF2-40B4-BE49-F238E27FC236}">
                <a16:creationId xmlns:a16="http://schemas.microsoft.com/office/drawing/2014/main" id="{AD00A10F-531B-FF17-54A2-6751C7BABA07}"/>
              </a:ext>
            </a:extLst>
          </p:cNvPr>
          <p:cNvSpPr/>
          <p:nvPr/>
        </p:nvSpPr>
        <p:spPr>
          <a:xfrm rot="-157607">
            <a:off x="6160649" y="5123992"/>
            <a:ext cx="4917521" cy="1077232"/>
          </a:xfrm>
          <a:custGeom>
            <a:avLst/>
            <a:gdLst/>
            <a:ahLst/>
            <a:cxnLst/>
            <a:rect l="l" t="t" r="r" b="b"/>
            <a:pathLst>
              <a:path w="8537215" h="2079976">
                <a:moveTo>
                  <a:pt x="0" y="0"/>
                </a:moveTo>
                <a:lnTo>
                  <a:pt x="8537215" y="0"/>
                </a:lnTo>
                <a:lnTo>
                  <a:pt x="8537215" y="2079976"/>
                </a:lnTo>
                <a:lnTo>
                  <a:pt x="0" y="207997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algn="ctr">
              <a:lnSpc>
                <a:spcPts val="3600"/>
              </a:lnSpc>
            </a:pPr>
            <a:r>
              <a:rPr lang="en-US" sz="1800" spc="516" dirty="0">
                <a:latin typeface="Shrikhand"/>
                <a:ea typeface="Shrikhand"/>
                <a:cs typeface="Shrikhand"/>
                <a:sym typeface="Shrikhand"/>
              </a:rPr>
              <a:t>Andressa Mae A. Escano</a:t>
            </a:r>
          </a:p>
          <a:p>
            <a:pPr algn="ctr">
              <a:lnSpc>
                <a:spcPts val="3600"/>
              </a:lnSpc>
            </a:pPr>
            <a:endParaRPr lang="en-US" sz="1800" spc="516" dirty="0">
              <a:latin typeface="Shrikhand"/>
              <a:ea typeface="Shrikhand"/>
              <a:cs typeface="Shrikhand"/>
              <a:sym typeface="Shrikhan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28699" y="893"/>
            <a:ext cx="13596192" cy="6856214"/>
            <a:chOff x="0" y="0"/>
            <a:chExt cx="27199466"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sp>
          <p:nvSpPr>
            <p:cNvPr id="4" name="Freeform 4"/>
            <p:cNvSpPr/>
            <p:nvPr/>
          </p:nvSpPr>
          <p:spPr>
            <a:xfrm>
              <a:off x="13483466"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grpSp>
      <p:grpSp>
        <p:nvGrpSpPr>
          <p:cNvPr id="5" name="Group 5"/>
          <p:cNvGrpSpPr/>
          <p:nvPr/>
        </p:nvGrpSpPr>
        <p:grpSpPr>
          <a:xfrm rot="10656418">
            <a:off x="682894" y="346535"/>
            <a:ext cx="10007782" cy="6439421"/>
            <a:chOff x="0" y="0"/>
            <a:chExt cx="3954721" cy="2544631"/>
          </a:xfrm>
        </p:grpSpPr>
        <p:sp>
          <p:nvSpPr>
            <p:cNvPr id="6" name="Freeform 6"/>
            <p:cNvSpPr/>
            <p:nvPr/>
          </p:nvSpPr>
          <p:spPr>
            <a:xfrm>
              <a:off x="0" y="0"/>
              <a:ext cx="3954721" cy="2544631"/>
            </a:xfrm>
            <a:custGeom>
              <a:avLst/>
              <a:gdLst/>
              <a:ahLst/>
              <a:cxnLst/>
              <a:rect l="l" t="t" r="r" b="b"/>
              <a:pathLst>
                <a:path w="3954721" h="2544631">
                  <a:moveTo>
                    <a:pt x="26295" y="0"/>
                  </a:moveTo>
                  <a:lnTo>
                    <a:pt x="3928426" y="0"/>
                  </a:lnTo>
                  <a:cubicBezTo>
                    <a:pt x="3942948" y="0"/>
                    <a:pt x="3954721" y="11773"/>
                    <a:pt x="3954721" y="26295"/>
                  </a:cubicBezTo>
                  <a:lnTo>
                    <a:pt x="3954721" y="2518336"/>
                  </a:lnTo>
                  <a:cubicBezTo>
                    <a:pt x="3954721" y="2532859"/>
                    <a:pt x="3942948" y="2544631"/>
                    <a:pt x="3928426" y="2544631"/>
                  </a:cubicBezTo>
                  <a:lnTo>
                    <a:pt x="26295" y="2544631"/>
                  </a:lnTo>
                  <a:cubicBezTo>
                    <a:pt x="11773" y="2544631"/>
                    <a:pt x="0" y="2532859"/>
                    <a:pt x="0" y="2518336"/>
                  </a:cubicBezTo>
                  <a:lnTo>
                    <a:pt x="0" y="26295"/>
                  </a:lnTo>
                  <a:cubicBezTo>
                    <a:pt x="0" y="11773"/>
                    <a:pt x="11773" y="0"/>
                    <a:pt x="26295" y="0"/>
                  </a:cubicBezTo>
                  <a:close/>
                </a:path>
              </a:pathLst>
            </a:custGeom>
            <a:solidFill>
              <a:srgbClr val="D03F39"/>
            </a:solidFill>
          </p:spPr>
          <p:txBody>
            <a:bodyPr/>
            <a:lstStyle/>
            <a:p>
              <a:endParaRPr lang="en-PH"/>
            </a:p>
          </p:txBody>
        </p:sp>
        <p:sp>
          <p:nvSpPr>
            <p:cNvPr id="7" name="TextBox 7"/>
            <p:cNvSpPr txBox="1"/>
            <p:nvPr/>
          </p:nvSpPr>
          <p:spPr>
            <a:xfrm>
              <a:off x="0" y="-28575"/>
              <a:ext cx="3954721" cy="2573206"/>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grpSp>
        <p:nvGrpSpPr>
          <p:cNvPr id="8" name="Group 8"/>
          <p:cNvGrpSpPr/>
          <p:nvPr/>
        </p:nvGrpSpPr>
        <p:grpSpPr>
          <a:xfrm rot="10656418">
            <a:off x="10952870" y="71993"/>
            <a:ext cx="3539386" cy="6402501"/>
            <a:chOff x="0" y="0"/>
            <a:chExt cx="1398640" cy="2530042"/>
          </a:xfrm>
        </p:grpSpPr>
        <p:sp>
          <p:nvSpPr>
            <p:cNvPr id="9" name="Freeform 9"/>
            <p:cNvSpPr/>
            <p:nvPr/>
          </p:nvSpPr>
          <p:spPr>
            <a:xfrm>
              <a:off x="0" y="0"/>
              <a:ext cx="1398640" cy="2530042"/>
            </a:xfrm>
            <a:custGeom>
              <a:avLst/>
              <a:gdLst/>
              <a:ahLst/>
              <a:cxnLst/>
              <a:rect l="l" t="t" r="r" b="b"/>
              <a:pathLst>
                <a:path w="1398640" h="2530042">
                  <a:moveTo>
                    <a:pt x="74351" y="0"/>
                  </a:moveTo>
                  <a:lnTo>
                    <a:pt x="1324289" y="0"/>
                  </a:lnTo>
                  <a:cubicBezTo>
                    <a:pt x="1344008" y="0"/>
                    <a:pt x="1362920" y="7833"/>
                    <a:pt x="1376863" y="21777"/>
                  </a:cubicBezTo>
                  <a:cubicBezTo>
                    <a:pt x="1390807" y="35720"/>
                    <a:pt x="1398640" y="54632"/>
                    <a:pt x="1398640" y="74351"/>
                  </a:cubicBezTo>
                  <a:lnTo>
                    <a:pt x="1398640" y="2455691"/>
                  </a:lnTo>
                  <a:cubicBezTo>
                    <a:pt x="1398640" y="2475410"/>
                    <a:pt x="1390807" y="2494322"/>
                    <a:pt x="1376863" y="2508265"/>
                  </a:cubicBezTo>
                  <a:cubicBezTo>
                    <a:pt x="1362920" y="2522209"/>
                    <a:pt x="1344008" y="2530042"/>
                    <a:pt x="1324289" y="2530042"/>
                  </a:cubicBezTo>
                  <a:lnTo>
                    <a:pt x="74351" y="2530042"/>
                  </a:lnTo>
                  <a:cubicBezTo>
                    <a:pt x="54632" y="2530042"/>
                    <a:pt x="35720" y="2522209"/>
                    <a:pt x="21777" y="2508265"/>
                  </a:cubicBezTo>
                  <a:cubicBezTo>
                    <a:pt x="7833" y="2494322"/>
                    <a:pt x="0" y="2475410"/>
                    <a:pt x="0" y="2455691"/>
                  </a:cubicBezTo>
                  <a:lnTo>
                    <a:pt x="0" y="74351"/>
                  </a:lnTo>
                  <a:cubicBezTo>
                    <a:pt x="0" y="54632"/>
                    <a:pt x="7833" y="35720"/>
                    <a:pt x="21777" y="21777"/>
                  </a:cubicBezTo>
                  <a:cubicBezTo>
                    <a:pt x="35720" y="7833"/>
                    <a:pt x="54632" y="0"/>
                    <a:pt x="74351" y="0"/>
                  </a:cubicBezTo>
                  <a:close/>
                </a:path>
              </a:pathLst>
            </a:custGeom>
            <a:solidFill>
              <a:srgbClr val="F33B3B"/>
            </a:solidFill>
          </p:spPr>
          <p:txBody>
            <a:bodyPr/>
            <a:lstStyle/>
            <a:p>
              <a:endParaRPr lang="en-PH"/>
            </a:p>
          </p:txBody>
        </p:sp>
        <p:sp>
          <p:nvSpPr>
            <p:cNvPr id="10" name="TextBox 10"/>
            <p:cNvSpPr txBox="1"/>
            <p:nvPr/>
          </p:nvSpPr>
          <p:spPr>
            <a:xfrm>
              <a:off x="0" y="-28575"/>
              <a:ext cx="1398640" cy="2558617"/>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sp>
        <p:nvSpPr>
          <p:cNvPr id="11" name="Freeform 11"/>
          <p:cNvSpPr/>
          <p:nvPr/>
        </p:nvSpPr>
        <p:spPr>
          <a:xfrm rot="10675089">
            <a:off x="10453009" y="585205"/>
            <a:ext cx="950045" cy="5531062"/>
          </a:xfrm>
          <a:custGeom>
            <a:avLst/>
            <a:gdLst/>
            <a:ahLst/>
            <a:cxnLst/>
            <a:rect l="l" t="t" r="r" b="b"/>
            <a:pathLst>
              <a:path w="1425438" h="8298754">
                <a:moveTo>
                  <a:pt x="0" y="0"/>
                </a:moveTo>
                <a:lnTo>
                  <a:pt x="1425437" y="0"/>
                </a:lnTo>
                <a:lnTo>
                  <a:pt x="1425437" y="8298754"/>
                </a:lnTo>
                <a:lnTo>
                  <a:pt x="0" y="8298754"/>
                </a:lnTo>
                <a:lnTo>
                  <a:pt x="0" y="0"/>
                </a:lnTo>
                <a:close/>
              </a:path>
            </a:pathLst>
          </a:custGeom>
          <a:blipFill>
            <a:blip r:embed="rId4">
              <a:extLst>
                <a:ext uri="{96DAC541-7B7A-43D3-8B79-37D633B846F1}">
                  <asvg:svgBlip xmlns:asvg="http://schemas.microsoft.com/office/drawing/2016/SVG/main" r:embed="rId5"/>
                </a:ext>
              </a:extLst>
            </a:blip>
            <a:stretch>
              <a:fillRect b="-83216"/>
            </a:stretch>
          </a:blipFill>
        </p:spPr>
        <p:txBody>
          <a:bodyPr/>
          <a:lstStyle/>
          <a:p>
            <a:endParaRPr lang="en-PH"/>
          </a:p>
        </p:txBody>
      </p:sp>
      <p:sp>
        <p:nvSpPr>
          <p:cNvPr id="12" name="Freeform 12"/>
          <p:cNvSpPr/>
          <p:nvPr/>
        </p:nvSpPr>
        <p:spPr>
          <a:xfrm rot="-180678">
            <a:off x="4403145" y="3429610"/>
            <a:ext cx="4913073" cy="3300727"/>
          </a:xfrm>
          <a:custGeom>
            <a:avLst/>
            <a:gdLst/>
            <a:ahLst/>
            <a:cxnLst/>
            <a:rect l="l" t="t" r="r" b="b"/>
            <a:pathLst>
              <a:path w="7371529" h="4952380">
                <a:moveTo>
                  <a:pt x="0" y="0"/>
                </a:moveTo>
                <a:lnTo>
                  <a:pt x="7371530" y="0"/>
                </a:lnTo>
                <a:lnTo>
                  <a:pt x="7371530" y="4952380"/>
                </a:lnTo>
                <a:lnTo>
                  <a:pt x="0" y="4952380"/>
                </a:lnTo>
                <a:lnTo>
                  <a:pt x="0" y="0"/>
                </a:lnTo>
                <a:close/>
              </a:path>
            </a:pathLst>
          </a:custGeom>
          <a:blipFill>
            <a:blip r:embed="rId6"/>
            <a:stretch>
              <a:fillRect l="-3719" t="-16854" r="-12911" b="-13347"/>
            </a:stretch>
          </a:blipFill>
        </p:spPr>
        <p:txBody>
          <a:bodyPr/>
          <a:lstStyle/>
          <a:p>
            <a:endParaRPr lang="en-PH"/>
          </a:p>
        </p:txBody>
      </p:sp>
      <p:sp>
        <p:nvSpPr>
          <p:cNvPr id="13" name="Freeform 13"/>
          <p:cNvSpPr/>
          <p:nvPr/>
        </p:nvSpPr>
        <p:spPr>
          <a:xfrm rot="-178719">
            <a:off x="986510" y="692569"/>
            <a:ext cx="4806189" cy="3076940"/>
          </a:xfrm>
          <a:custGeom>
            <a:avLst/>
            <a:gdLst/>
            <a:ahLst/>
            <a:cxnLst/>
            <a:rect l="l" t="t" r="r" b="b"/>
            <a:pathLst>
              <a:path w="7211161" h="4616612">
                <a:moveTo>
                  <a:pt x="0" y="0"/>
                </a:moveTo>
                <a:lnTo>
                  <a:pt x="7211162" y="0"/>
                </a:lnTo>
                <a:lnTo>
                  <a:pt x="7211162" y="4616612"/>
                </a:lnTo>
                <a:lnTo>
                  <a:pt x="0" y="4616612"/>
                </a:lnTo>
                <a:lnTo>
                  <a:pt x="0" y="0"/>
                </a:lnTo>
                <a:close/>
              </a:path>
            </a:pathLst>
          </a:custGeom>
          <a:blipFill>
            <a:blip r:embed="rId7"/>
            <a:stretch>
              <a:fillRect t="-7596" b="-9553"/>
            </a:stretch>
          </a:blipFill>
        </p:spPr>
        <p:txBody>
          <a:bodyPr/>
          <a:lstStyle/>
          <a:p>
            <a:endParaRPr lang="en-PH"/>
          </a:p>
        </p:txBody>
      </p:sp>
      <p:sp>
        <p:nvSpPr>
          <p:cNvPr id="14" name="Freeform 14"/>
          <p:cNvSpPr/>
          <p:nvPr/>
        </p:nvSpPr>
        <p:spPr>
          <a:xfrm>
            <a:off x="6980103" y="493463"/>
            <a:ext cx="2419422" cy="1829563"/>
          </a:xfrm>
          <a:custGeom>
            <a:avLst/>
            <a:gdLst/>
            <a:ahLst/>
            <a:cxnLst/>
            <a:rect l="l" t="t" r="r" b="b"/>
            <a:pathLst>
              <a:path w="3630079" h="2745060">
                <a:moveTo>
                  <a:pt x="0" y="0"/>
                </a:moveTo>
                <a:lnTo>
                  <a:pt x="3630080" y="0"/>
                </a:lnTo>
                <a:lnTo>
                  <a:pt x="3630080" y="2745060"/>
                </a:lnTo>
                <a:lnTo>
                  <a:pt x="0" y="27450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H"/>
          </a:p>
        </p:txBody>
      </p:sp>
      <p:sp>
        <p:nvSpPr>
          <p:cNvPr id="15" name="Freeform 15"/>
          <p:cNvSpPr/>
          <p:nvPr/>
        </p:nvSpPr>
        <p:spPr>
          <a:xfrm>
            <a:off x="1530647" y="4216326"/>
            <a:ext cx="2254567" cy="2640781"/>
          </a:xfrm>
          <a:custGeom>
            <a:avLst/>
            <a:gdLst/>
            <a:ahLst/>
            <a:cxnLst/>
            <a:rect l="l" t="t" r="r" b="b"/>
            <a:pathLst>
              <a:path w="3382731" h="3962203">
                <a:moveTo>
                  <a:pt x="0" y="0"/>
                </a:moveTo>
                <a:lnTo>
                  <a:pt x="3382731" y="0"/>
                </a:lnTo>
                <a:lnTo>
                  <a:pt x="3382731" y="3962203"/>
                </a:lnTo>
                <a:lnTo>
                  <a:pt x="0" y="396220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PH"/>
          </a:p>
        </p:txBody>
      </p:sp>
      <p:sp>
        <p:nvSpPr>
          <p:cNvPr id="16" name="Freeform 16"/>
          <p:cNvSpPr/>
          <p:nvPr/>
        </p:nvSpPr>
        <p:spPr>
          <a:xfrm>
            <a:off x="4057963" y="2786994"/>
            <a:ext cx="1628822" cy="972500"/>
          </a:xfrm>
          <a:custGeom>
            <a:avLst/>
            <a:gdLst/>
            <a:ahLst/>
            <a:cxnLst/>
            <a:rect l="l" t="t" r="r" b="b"/>
            <a:pathLst>
              <a:path w="2443870" h="1459130">
                <a:moveTo>
                  <a:pt x="0" y="0"/>
                </a:moveTo>
                <a:lnTo>
                  <a:pt x="2443870" y="0"/>
                </a:lnTo>
                <a:lnTo>
                  <a:pt x="2443870" y="1459130"/>
                </a:lnTo>
                <a:lnTo>
                  <a:pt x="0" y="1459130"/>
                </a:lnTo>
                <a:lnTo>
                  <a:pt x="0" y="0"/>
                </a:lnTo>
                <a:close/>
              </a:path>
            </a:pathLst>
          </a:custGeom>
          <a:blipFill>
            <a:blip r:embed="rId12"/>
            <a:stretch>
              <a:fillRect t="-1931" b="-21644"/>
            </a:stretch>
          </a:blipFill>
        </p:spPr>
        <p:txBody>
          <a:bodyPr/>
          <a:lstStyle/>
          <a:p>
            <a:endParaRPr lang="en-PH"/>
          </a:p>
        </p:txBody>
      </p:sp>
      <p:grpSp>
        <p:nvGrpSpPr>
          <p:cNvPr id="17" name="Group 17"/>
          <p:cNvGrpSpPr/>
          <p:nvPr/>
        </p:nvGrpSpPr>
        <p:grpSpPr>
          <a:xfrm>
            <a:off x="5965679" y="140410"/>
            <a:ext cx="4448269" cy="3332318"/>
            <a:chOff x="0" y="0"/>
            <a:chExt cx="8898856" cy="6666372"/>
          </a:xfrm>
        </p:grpSpPr>
        <p:pic>
          <p:nvPicPr>
            <p:cNvPr id="18" name="Picture 18"/>
            <p:cNvPicPr>
              <a:picLocks noChangeAspect="1"/>
            </p:cNvPicPr>
            <p:nvPr/>
          </p:nvPicPr>
          <p:blipFill>
            <a:blip r:embed="rId13"/>
            <a:srcRect t="58" b="58"/>
            <a:stretch>
              <a:fillRect/>
            </a:stretch>
          </p:blipFill>
          <p:spPr>
            <a:xfrm>
              <a:off x="0" y="0"/>
              <a:ext cx="8898856" cy="6666372"/>
            </a:xfrm>
            <a:prstGeom prst="rect">
              <a:avLst/>
            </a:prstGeom>
          </p:spPr>
        </p:pic>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grpSp>
        <p:nvGrpSpPr>
          <p:cNvPr id="2" name="Group 2"/>
          <p:cNvGrpSpPr/>
          <p:nvPr/>
        </p:nvGrpSpPr>
        <p:grpSpPr>
          <a:xfrm>
            <a:off x="-884194" y="24961"/>
            <a:ext cx="13596192" cy="6856214"/>
            <a:chOff x="0" y="0"/>
            <a:chExt cx="27199466"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sp>
          <p:nvSpPr>
            <p:cNvPr id="4" name="Freeform 4"/>
            <p:cNvSpPr/>
            <p:nvPr/>
          </p:nvSpPr>
          <p:spPr>
            <a:xfrm>
              <a:off x="13483466"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grpSp>
      <p:grpSp>
        <p:nvGrpSpPr>
          <p:cNvPr id="5" name="Group 5"/>
          <p:cNvGrpSpPr/>
          <p:nvPr/>
        </p:nvGrpSpPr>
        <p:grpSpPr>
          <a:xfrm>
            <a:off x="931255" y="1084239"/>
            <a:ext cx="10326314" cy="5246740"/>
            <a:chOff x="0" y="0"/>
            <a:chExt cx="4080594" cy="2073326"/>
          </a:xfrm>
        </p:grpSpPr>
        <p:sp>
          <p:nvSpPr>
            <p:cNvPr id="6" name="Freeform 6"/>
            <p:cNvSpPr/>
            <p:nvPr/>
          </p:nvSpPr>
          <p:spPr>
            <a:xfrm>
              <a:off x="0" y="0"/>
              <a:ext cx="4080594" cy="2073326"/>
            </a:xfrm>
            <a:custGeom>
              <a:avLst/>
              <a:gdLst/>
              <a:ahLst/>
              <a:cxnLst/>
              <a:rect l="l" t="t" r="r" b="b"/>
              <a:pathLst>
                <a:path w="4080594" h="2073326">
                  <a:moveTo>
                    <a:pt x="25484" y="0"/>
                  </a:moveTo>
                  <a:lnTo>
                    <a:pt x="4055110" y="0"/>
                  </a:lnTo>
                  <a:cubicBezTo>
                    <a:pt x="4061869" y="0"/>
                    <a:pt x="4068351" y="2685"/>
                    <a:pt x="4073130" y="7464"/>
                  </a:cubicBezTo>
                  <a:cubicBezTo>
                    <a:pt x="4077909" y="12243"/>
                    <a:pt x="4080594" y="18725"/>
                    <a:pt x="4080594" y="25484"/>
                  </a:cubicBezTo>
                  <a:lnTo>
                    <a:pt x="4080594" y="2047842"/>
                  </a:lnTo>
                  <a:cubicBezTo>
                    <a:pt x="4080594" y="2054601"/>
                    <a:pt x="4077909" y="2061083"/>
                    <a:pt x="4073130" y="2065862"/>
                  </a:cubicBezTo>
                  <a:cubicBezTo>
                    <a:pt x="4068351" y="2070641"/>
                    <a:pt x="4061869" y="2073326"/>
                    <a:pt x="4055110" y="2073326"/>
                  </a:cubicBezTo>
                  <a:lnTo>
                    <a:pt x="25484" y="2073326"/>
                  </a:lnTo>
                  <a:cubicBezTo>
                    <a:pt x="18725" y="2073326"/>
                    <a:pt x="12243" y="2070641"/>
                    <a:pt x="7464" y="2065862"/>
                  </a:cubicBezTo>
                  <a:cubicBezTo>
                    <a:pt x="2685" y="2061083"/>
                    <a:pt x="0" y="2054601"/>
                    <a:pt x="0" y="2047842"/>
                  </a:cubicBezTo>
                  <a:lnTo>
                    <a:pt x="0" y="25484"/>
                  </a:lnTo>
                  <a:cubicBezTo>
                    <a:pt x="0" y="18725"/>
                    <a:pt x="2685" y="12243"/>
                    <a:pt x="7464" y="7464"/>
                  </a:cubicBezTo>
                  <a:cubicBezTo>
                    <a:pt x="12243" y="2685"/>
                    <a:pt x="18725" y="0"/>
                    <a:pt x="25484" y="0"/>
                  </a:cubicBezTo>
                  <a:close/>
                </a:path>
              </a:pathLst>
            </a:custGeom>
            <a:solidFill>
              <a:srgbClr val="F33B3B"/>
            </a:solidFill>
          </p:spPr>
          <p:txBody>
            <a:bodyPr/>
            <a:lstStyle/>
            <a:p>
              <a:endParaRPr lang="en-PH"/>
            </a:p>
          </p:txBody>
        </p:sp>
        <p:sp>
          <p:nvSpPr>
            <p:cNvPr id="7" name="TextBox 7"/>
            <p:cNvSpPr txBox="1"/>
            <p:nvPr/>
          </p:nvSpPr>
          <p:spPr>
            <a:xfrm>
              <a:off x="0" y="-28575"/>
              <a:ext cx="4080594" cy="2101901"/>
            </a:xfrm>
            <a:prstGeom prst="rect">
              <a:avLst/>
            </a:prstGeom>
          </p:spPr>
          <p:txBody>
            <a:bodyPr lIns="33858" tIns="33858" rIns="33858" bIns="33858" rtlCol="0" anchor="ctr"/>
            <a:lstStyle/>
            <a:p>
              <a:pPr algn="ctr" defTabSz="609448">
                <a:lnSpc>
                  <a:spcPts val="1772"/>
                </a:lnSpc>
                <a:spcBef>
                  <a:spcPct val="0"/>
                </a:spcBef>
                <a:buClrTx/>
              </a:pPr>
              <a:endParaRPr sz="1200" kern="1200">
                <a:solidFill>
                  <a:prstClr val="black"/>
                </a:solidFill>
                <a:latin typeface="Calibri"/>
                <a:ea typeface="+mn-ea"/>
                <a:cs typeface="+mn-cs"/>
              </a:endParaRPr>
            </a:p>
          </p:txBody>
        </p:sp>
      </p:grpSp>
      <p:grpSp>
        <p:nvGrpSpPr>
          <p:cNvPr id="8" name="Group 8"/>
          <p:cNvGrpSpPr/>
          <p:nvPr/>
        </p:nvGrpSpPr>
        <p:grpSpPr>
          <a:xfrm>
            <a:off x="987784" y="-211272"/>
            <a:ext cx="10326314" cy="1176620"/>
            <a:chOff x="0" y="0"/>
            <a:chExt cx="4080594" cy="464959"/>
          </a:xfrm>
        </p:grpSpPr>
        <p:sp>
          <p:nvSpPr>
            <p:cNvPr id="9" name="Freeform 9"/>
            <p:cNvSpPr/>
            <p:nvPr/>
          </p:nvSpPr>
          <p:spPr>
            <a:xfrm>
              <a:off x="0" y="0"/>
              <a:ext cx="4080594" cy="464959"/>
            </a:xfrm>
            <a:custGeom>
              <a:avLst/>
              <a:gdLst/>
              <a:ahLst/>
              <a:cxnLst/>
              <a:rect l="l" t="t" r="r" b="b"/>
              <a:pathLst>
                <a:path w="4080594" h="464959">
                  <a:moveTo>
                    <a:pt x="25484" y="0"/>
                  </a:moveTo>
                  <a:lnTo>
                    <a:pt x="4055110" y="0"/>
                  </a:lnTo>
                  <a:cubicBezTo>
                    <a:pt x="4061869" y="0"/>
                    <a:pt x="4068351" y="2685"/>
                    <a:pt x="4073130" y="7464"/>
                  </a:cubicBezTo>
                  <a:cubicBezTo>
                    <a:pt x="4077909" y="12243"/>
                    <a:pt x="4080594" y="18725"/>
                    <a:pt x="4080594" y="25484"/>
                  </a:cubicBezTo>
                  <a:lnTo>
                    <a:pt x="4080594" y="439475"/>
                  </a:lnTo>
                  <a:cubicBezTo>
                    <a:pt x="4080594" y="446233"/>
                    <a:pt x="4077909" y="452715"/>
                    <a:pt x="4073130" y="457495"/>
                  </a:cubicBezTo>
                  <a:cubicBezTo>
                    <a:pt x="4068351" y="462274"/>
                    <a:pt x="4061869" y="464959"/>
                    <a:pt x="4055110" y="464959"/>
                  </a:cubicBezTo>
                  <a:lnTo>
                    <a:pt x="25484" y="464959"/>
                  </a:lnTo>
                  <a:cubicBezTo>
                    <a:pt x="11410" y="464959"/>
                    <a:pt x="0" y="453549"/>
                    <a:pt x="0" y="439475"/>
                  </a:cubicBezTo>
                  <a:lnTo>
                    <a:pt x="0" y="25484"/>
                  </a:lnTo>
                  <a:cubicBezTo>
                    <a:pt x="0" y="18725"/>
                    <a:pt x="2685" y="12243"/>
                    <a:pt x="7464" y="7464"/>
                  </a:cubicBezTo>
                  <a:cubicBezTo>
                    <a:pt x="12243" y="2685"/>
                    <a:pt x="18725" y="0"/>
                    <a:pt x="25484" y="0"/>
                  </a:cubicBezTo>
                  <a:close/>
                </a:path>
              </a:pathLst>
            </a:custGeom>
            <a:solidFill>
              <a:srgbClr val="F33B3B"/>
            </a:solidFill>
          </p:spPr>
          <p:txBody>
            <a:bodyPr/>
            <a:lstStyle/>
            <a:p>
              <a:endParaRPr lang="en-PH"/>
            </a:p>
          </p:txBody>
        </p:sp>
        <p:sp>
          <p:nvSpPr>
            <p:cNvPr id="10" name="TextBox 10"/>
            <p:cNvSpPr txBox="1"/>
            <p:nvPr/>
          </p:nvSpPr>
          <p:spPr>
            <a:xfrm>
              <a:off x="0" y="-28575"/>
              <a:ext cx="4080594" cy="493534"/>
            </a:xfrm>
            <a:prstGeom prst="rect">
              <a:avLst/>
            </a:prstGeom>
          </p:spPr>
          <p:txBody>
            <a:bodyPr lIns="33858" tIns="33858" rIns="33858" bIns="33858" rtlCol="0" anchor="ctr"/>
            <a:lstStyle/>
            <a:p>
              <a:pPr algn="ctr" defTabSz="609448">
                <a:lnSpc>
                  <a:spcPts val="1772"/>
                </a:lnSpc>
                <a:spcBef>
                  <a:spcPct val="0"/>
                </a:spcBef>
                <a:buClrTx/>
              </a:pPr>
              <a:endParaRPr sz="1200" kern="1200">
                <a:solidFill>
                  <a:prstClr val="black"/>
                </a:solidFill>
                <a:latin typeface="Calibri"/>
                <a:ea typeface="+mn-ea"/>
                <a:cs typeface="+mn-cs"/>
              </a:endParaRPr>
            </a:p>
          </p:txBody>
        </p:sp>
      </p:grpSp>
      <p:grpSp>
        <p:nvGrpSpPr>
          <p:cNvPr id="11" name="Group 11"/>
          <p:cNvGrpSpPr/>
          <p:nvPr/>
        </p:nvGrpSpPr>
        <p:grpSpPr>
          <a:xfrm>
            <a:off x="1213902" y="1885420"/>
            <a:ext cx="9761020" cy="4181080"/>
            <a:chOff x="0" y="0"/>
            <a:chExt cx="3857210" cy="1652215"/>
          </a:xfrm>
        </p:grpSpPr>
        <p:sp>
          <p:nvSpPr>
            <p:cNvPr id="12" name="Freeform 12"/>
            <p:cNvSpPr/>
            <p:nvPr/>
          </p:nvSpPr>
          <p:spPr>
            <a:xfrm>
              <a:off x="0" y="0"/>
              <a:ext cx="3857210" cy="1652215"/>
            </a:xfrm>
            <a:custGeom>
              <a:avLst/>
              <a:gdLst/>
              <a:ahLst/>
              <a:cxnLst/>
              <a:rect l="l" t="t" r="r" b="b"/>
              <a:pathLst>
                <a:path w="3857210" h="1652215">
                  <a:moveTo>
                    <a:pt x="26960" y="0"/>
                  </a:moveTo>
                  <a:lnTo>
                    <a:pt x="3830250" y="0"/>
                  </a:lnTo>
                  <a:cubicBezTo>
                    <a:pt x="3845140" y="0"/>
                    <a:pt x="3857210" y="12070"/>
                    <a:pt x="3857210" y="26960"/>
                  </a:cubicBezTo>
                  <a:lnTo>
                    <a:pt x="3857210" y="1625255"/>
                  </a:lnTo>
                  <a:cubicBezTo>
                    <a:pt x="3857210" y="1640145"/>
                    <a:pt x="3845140" y="1652215"/>
                    <a:pt x="3830250" y="1652215"/>
                  </a:cubicBezTo>
                  <a:lnTo>
                    <a:pt x="26960" y="1652215"/>
                  </a:lnTo>
                  <a:cubicBezTo>
                    <a:pt x="12070" y="1652215"/>
                    <a:pt x="0" y="1640145"/>
                    <a:pt x="0" y="1625255"/>
                  </a:cubicBezTo>
                  <a:lnTo>
                    <a:pt x="0" y="26960"/>
                  </a:lnTo>
                  <a:cubicBezTo>
                    <a:pt x="0" y="12070"/>
                    <a:pt x="12070" y="0"/>
                    <a:pt x="26960" y="0"/>
                  </a:cubicBezTo>
                  <a:close/>
                </a:path>
              </a:pathLst>
            </a:custGeom>
            <a:solidFill>
              <a:srgbClr val="F7EFE2"/>
            </a:solidFill>
            <a:ln w="38100" cap="rnd">
              <a:solidFill>
                <a:srgbClr val="AEA36F"/>
              </a:solidFill>
              <a:prstDash val="dash"/>
              <a:round/>
            </a:ln>
          </p:spPr>
          <p:txBody>
            <a:bodyPr/>
            <a:lstStyle/>
            <a:p>
              <a:endParaRPr lang="en-PH"/>
            </a:p>
          </p:txBody>
        </p:sp>
        <p:sp>
          <p:nvSpPr>
            <p:cNvPr id="13" name="TextBox 13"/>
            <p:cNvSpPr txBox="1"/>
            <p:nvPr/>
          </p:nvSpPr>
          <p:spPr>
            <a:xfrm>
              <a:off x="0" y="-28575"/>
              <a:ext cx="3857210" cy="1680790"/>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sp>
        <p:nvSpPr>
          <p:cNvPr id="14" name="Freeform 14"/>
          <p:cNvSpPr/>
          <p:nvPr/>
        </p:nvSpPr>
        <p:spPr>
          <a:xfrm rot="5400000">
            <a:off x="5791332" y="-2870482"/>
            <a:ext cx="719218" cy="7671660"/>
          </a:xfrm>
          <a:custGeom>
            <a:avLst/>
            <a:gdLst/>
            <a:ahLst/>
            <a:cxnLst/>
            <a:rect l="l" t="t" r="r" b="b"/>
            <a:pathLst>
              <a:path w="1079108" h="11510488">
                <a:moveTo>
                  <a:pt x="0" y="0"/>
                </a:moveTo>
                <a:lnTo>
                  <a:pt x="1079108" y="0"/>
                </a:lnTo>
                <a:lnTo>
                  <a:pt x="1079108" y="11510488"/>
                </a:lnTo>
                <a:lnTo>
                  <a:pt x="0" y="115104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H"/>
          </a:p>
        </p:txBody>
      </p:sp>
      <p:sp>
        <p:nvSpPr>
          <p:cNvPr id="15" name="Freeform 15"/>
          <p:cNvSpPr/>
          <p:nvPr/>
        </p:nvSpPr>
        <p:spPr>
          <a:xfrm rot="-1762116">
            <a:off x="98167" y="-148419"/>
            <a:ext cx="1536035" cy="2913170"/>
          </a:xfrm>
          <a:custGeom>
            <a:avLst/>
            <a:gdLst/>
            <a:ahLst/>
            <a:cxnLst/>
            <a:rect l="l" t="t" r="r" b="b"/>
            <a:pathLst>
              <a:path w="2304653" h="4370894">
                <a:moveTo>
                  <a:pt x="0" y="0"/>
                </a:moveTo>
                <a:lnTo>
                  <a:pt x="2304653" y="0"/>
                </a:lnTo>
                <a:lnTo>
                  <a:pt x="2304653" y="4370894"/>
                </a:lnTo>
                <a:lnTo>
                  <a:pt x="0" y="437089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PH"/>
          </a:p>
        </p:txBody>
      </p:sp>
      <p:sp>
        <p:nvSpPr>
          <p:cNvPr id="16" name="Freeform 16"/>
          <p:cNvSpPr/>
          <p:nvPr/>
        </p:nvSpPr>
        <p:spPr>
          <a:xfrm>
            <a:off x="9986772" y="4473443"/>
            <a:ext cx="2035053" cy="2383664"/>
          </a:xfrm>
          <a:custGeom>
            <a:avLst/>
            <a:gdLst/>
            <a:ahLst/>
            <a:cxnLst/>
            <a:rect l="l" t="t" r="r" b="b"/>
            <a:pathLst>
              <a:path w="3053375" h="3576428">
                <a:moveTo>
                  <a:pt x="0" y="0"/>
                </a:moveTo>
                <a:lnTo>
                  <a:pt x="3053376" y="0"/>
                </a:lnTo>
                <a:lnTo>
                  <a:pt x="3053376" y="3576428"/>
                </a:lnTo>
                <a:lnTo>
                  <a:pt x="0" y="35764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H"/>
          </a:p>
        </p:txBody>
      </p:sp>
      <p:sp>
        <p:nvSpPr>
          <p:cNvPr id="17" name="TextBox 17"/>
          <p:cNvSpPr txBox="1"/>
          <p:nvPr/>
        </p:nvSpPr>
        <p:spPr>
          <a:xfrm>
            <a:off x="2104955" y="2481772"/>
            <a:ext cx="7865856" cy="1308050"/>
          </a:xfrm>
          <a:prstGeom prst="rect">
            <a:avLst/>
          </a:prstGeom>
        </p:spPr>
        <p:txBody>
          <a:bodyPr lIns="0" tIns="0" rIns="0" bIns="0" rtlCol="0" anchor="t">
            <a:spAutoFit/>
          </a:bodyPr>
          <a:lstStyle/>
          <a:p>
            <a:pPr algn="ctr" defTabSz="609448">
              <a:lnSpc>
                <a:spcPts val="5118"/>
              </a:lnSpc>
              <a:buClrTx/>
            </a:pPr>
            <a:r>
              <a:rPr lang="en-US" sz="4265" kern="1200" spc="733">
                <a:latin typeface="Shrikhand"/>
                <a:ea typeface="Shrikhand"/>
                <a:cs typeface="Shrikhand"/>
                <a:sym typeface="Shrikhand"/>
              </a:rPr>
              <a:t>Secondary </a:t>
            </a:r>
          </a:p>
          <a:p>
            <a:pPr algn="ctr" defTabSz="609448">
              <a:lnSpc>
                <a:spcPts val="5118"/>
              </a:lnSpc>
              <a:buClrTx/>
            </a:pPr>
            <a:r>
              <a:rPr lang="en-US" sz="4265" kern="1200" spc="733">
                <a:latin typeface="Shrikhand"/>
                <a:ea typeface="Shrikhand"/>
                <a:cs typeface="Shrikhand"/>
                <a:sym typeface="Shrikhand"/>
              </a:rPr>
              <a:t>1st Place</a:t>
            </a:r>
          </a:p>
        </p:txBody>
      </p:sp>
      <p:sp>
        <p:nvSpPr>
          <p:cNvPr id="18" name="TextBox 18"/>
          <p:cNvSpPr txBox="1"/>
          <p:nvPr/>
        </p:nvSpPr>
        <p:spPr>
          <a:xfrm>
            <a:off x="2381019" y="3893432"/>
            <a:ext cx="7605752" cy="1392112"/>
          </a:xfrm>
          <a:prstGeom prst="rect">
            <a:avLst/>
          </a:prstGeom>
        </p:spPr>
        <p:txBody>
          <a:bodyPr lIns="0" tIns="0" rIns="0" bIns="0" rtlCol="0" anchor="t">
            <a:spAutoFit/>
          </a:bodyPr>
          <a:lstStyle/>
          <a:p>
            <a:pPr algn="ctr" defTabSz="609448">
              <a:lnSpc>
                <a:spcPts val="5598"/>
              </a:lnSpc>
              <a:buClrTx/>
            </a:pPr>
            <a:r>
              <a:rPr lang="en-US" sz="3998" b="1" kern="1200">
                <a:latin typeface="Glacial Indifference Bold"/>
                <a:ea typeface="Glacial Indifference Bold"/>
                <a:cs typeface="Glacial Indifference Bold"/>
                <a:sym typeface="Glacial Indifference Bold"/>
              </a:rPr>
              <a:t>Column Writing - English</a:t>
            </a:r>
          </a:p>
          <a:p>
            <a:pPr algn="ctr" defTabSz="609448">
              <a:lnSpc>
                <a:spcPts val="5598"/>
              </a:lnSpc>
              <a:buClrTx/>
            </a:pPr>
            <a:r>
              <a:rPr lang="en-US" sz="3998" kern="1200">
                <a:latin typeface="Glacial Indifference"/>
                <a:ea typeface="Glacial Indifference"/>
                <a:cs typeface="Glacial Indifference"/>
                <a:sym typeface="Glacial Indifference"/>
              </a:rPr>
              <a:t>University of Saint Anthony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grpSp>
        <p:nvGrpSpPr>
          <p:cNvPr id="2" name="Group 2"/>
          <p:cNvGrpSpPr/>
          <p:nvPr/>
        </p:nvGrpSpPr>
        <p:grpSpPr>
          <a:xfrm>
            <a:off x="-888321" y="893"/>
            <a:ext cx="13596192" cy="6856214"/>
            <a:chOff x="0" y="0"/>
            <a:chExt cx="27199466" cy="13716000"/>
          </a:xfrm>
        </p:grpSpPr>
        <p:sp>
          <p:nvSpPr>
            <p:cNvPr id="3" name="Freeform 3"/>
            <p:cNvSpPr/>
            <p:nvPr/>
          </p:nvSpPr>
          <p:spPr>
            <a:xfrm>
              <a:off x="0"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sp>
          <p:nvSpPr>
            <p:cNvPr id="4" name="Freeform 4"/>
            <p:cNvSpPr/>
            <p:nvPr/>
          </p:nvSpPr>
          <p:spPr>
            <a:xfrm>
              <a:off x="13483466" y="0"/>
              <a:ext cx="13716000" cy="13716000"/>
            </a:xfrm>
            <a:custGeom>
              <a:avLst/>
              <a:gdLst/>
              <a:ahLst/>
              <a:cxnLst/>
              <a:rect l="l" t="t" r="r" b="b"/>
              <a:pathLst>
                <a:path w="13716000" h="13716000">
                  <a:moveTo>
                    <a:pt x="0" y="0"/>
                  </a:moveTo>
                  <a:lnTo>
                    <a:pt x="13716000" y="0"/>
                  </a:lnTo>
                  <a:lnTo>
                    <a:pt x="13716000" y="13716000"/>
                  </a:lnTo>
                  <a:lnTo>
                    <a:pt x="0" y="13716000"/>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PH"/>
            </a:p>
          </p:txBody>
        </p:sp>
      </p:grpSp>
      <p:grpSp>
        <p:nvGrpSpPr>
          <p:cNvPr id="5" name="Group 5"/>
          <p:cNvGrpSpPr/>
          <p:nvPr/>
        </p:nvGrpSpPr>
        <p:grpSpPr>
          <a:xfrm>
            <a:off x="4917255" y="286481"/>
            <a:ext cx="6585948" cy="6296573"/>
            <a:chOff x="0" y="0"/>
            <a:chExt cx="2602534" cy="2488183"/>
          </a:xfrm>
        </p:grpSpPr>
        <p:sp>
          <p:nvSpPr>
            <p:cNvPr id="6" name="Freeform 6"/>
            <p:cNvSpPr/>
            <p:nvPr/>
          </p:nvSpPr>
          <p:spPr>
            <a:xfrm>
              <a:off x="0" y="0"/>
              <a:ext cx="2602534" cy="2488183"/>
            </a:xfrm>
            <a:custGeom>
              <a:avLst/>
              <a:gdLst/>
              <a:ahLst/>
              <a:cxnLst/>
              <a:rect l="l" t="t" r="r" b="b"/>
              <a:pathLst>
                <a:path w="2602534" h="2488183">
                  <a:moveTo>
                    <a:pt x="39957" y="0"/>
                  </a:moveTo>
                  <a:lnTo>
                    <a:pt x="2562577" y="0"/>
                  </a:lnTo>
                  <a:cubicBezTo>
                    <a:pt x="2584644" y="0"/>
                    <a:pt x="2602534" y="17889"/>
                    <a:pt x="2602534" y="39957"/>
                  </a:cubicBezTo>
                  <a:lnTo>
                    <a:pt x="2602534" y="2448226"/>
                  </a:lnTo>
                  <a:cubicBezTo>
                    <a:pt x="2602534" y="2470293"/>
                    <a:pt x="2584644" y="2488183"/>
                    <a:pt x="2562577" y="2488183"/>
                  </a:cubicBezTo>
                  <a:lnTo>
                    <a:pt x="39957" y="2488183"/>
                  </a:lnTo>
                  <a:cubicBezTo>
                    <a:pt x="17889" y="2488183"/>
                    <a:pt x="0" y="2470293"/>
                    <a:pt x="0" y="2448226"/>
                  </a:cubicBezTo>
                  <a:lnTo>
                    <a:pt x="0" y="39957"/>
                  </a:lnTo>
                  <a:cubicBezTo>
                    <a:pt x="0" y="17889"/>
                    <a:pt x="17889" y="0"/>
                    <a:pt x="39957" y="0"/>
                  </a:cubicBezTo>
                  <a:close/>
                </a:path>
              </a:pathLst>
            </a:custGeom>
            <a:solidFill>
              <a:srgbClr val="F33B3B"/>
            </a:solidFill>
          </p:spPr>
          <p:txBody>
            <a:bodyPr/>
            <a:lstStyle/>
            <a:p>
              <a:endParaRPr lang="en-PH"/>
            </a:p>
          </p:txBody>
        </p:sp>
        <p:sp>
          <p:nvSpPr>
            <p:cNvPr id="7" name="TextBox 7"/>
            <p:cNvSpPr txBox="1"/>
            <p:nvPr/>
          </p:nvSpPr>
          <p:spPr>
            <a:xfrm>
              <a:off x="0" y="-28575"/>
              <a:ext cx="2602534" cy="2516758"/>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grpSp>
        <p:nvGrpSpPr>
          <p:cNvPr id="8" name="Group 8"/>
          <p:cNvGrpSpPr/>
          <p:nvPr/>
        </p:nvGrpSpPr>
        <p:grpSpPr>
          <a:xfrm>
            <a:off x="-598530" y="286481"/>
            <a:ext cx="5306759" cy="6296573"/>
            <a:chOff x="0" y="0"/>
            <a:chExt cx="2097044" cy="2488183"/>
          </a:xfrm>
        </p:grpSpPr>
        <p:sp>
          <p:nvSpPr>
            <p:cNvPr id="9" name="Freeform 9"/>
            <p:cNvSpPr/>
            <p:nvPr/>
          </p:nvSpPr>
          <p:spPr>
            <a:xfrm>
              <a:off x="0" y="0"/>
              <a:ext cx="2097044" cy="2488183"/>
            </a:xfrm>
            <a:custGeom>
              <a:avLst/>
              <a:gdLst/>
              <a:ahLst/>
              <a:cxnLst/>
              <a:rect l="l" t="t" r="r" b="b"/>
              <a:pathLst>
                <a:path w="2097044" h="2488183">
                  <a:moveTo>
                    <a:pt x="49589" y="0"/>
                  </a:moveTo>
                  <a:lnTo>
                    <a:pt x="2047454" y="0"/>
                  </a:lnTo>
                  <a:cubicBezTo>
                    <a:pt x="2074842" y="0"/>
                    <a:pt x="2097044" y="22202"/>
                    <a:pt x="2097044" y="49589"/>
                  </a:cubicBezTo>
                  <a:lnTo>
                    <a:pt x="2097044" y="2438594"/>
                  </a:lnTo>
                  <a:cubicBezTo>
                    <a:pt x="2097044" y="2451746"/>
                    <a:pt x="2091819" y="2464359"/>
                    <a:pt x="2082519" y="2473659"/>
                  </a:cubicBezTo>
                  <a:cubicBezTo>
                    <a:pt x="2073220" y="2482958"/>
                    <a:pt x="2060606" y="2488183"/>
                    <a:pt x="2047454" y="2488183"/>
                  </a:cubicBezTo>
                  <a:lnTo>
                    <a:pt x="49589" y="2488183"/>
                  </a:lnTo>
                  <a:cubicBezTo>
                    <a:pt x="36437" y="2488183"/>
                    <a:pt x="23824" y="2482958"/>
                    <a:pt x="14524" y="2473659"/>
                  </a:cubicBezTo>
                  <a:cubicBezTo>
                    <a:pt x="5225" y="2464359"/>
                    <a:pt x="0" y="2451746"/>
                    <a:pt x="0" y="2438594"/>
                  </a:cubicBezTo>
                  <a:lnTo>
                    <a:pt x="0" y="49589"/>
                  </a:lnTo>
                  <a:cubicBezTo>
                    <a:pt x="0" y="36437"/>
                    <a:pt x="5225" y="23824"/>
                    <a:pt x="14524" y="14524"/>
                  </a:cubicBezTo>
                  <a:cubicBezTo>
                    <a:pt x="23824" y="5225"/>
                    <a:pt x="36437" y="0"/>
                    <a:pt x="49589" y="0"/>
                  </a:cubicBezTo>
                  <a:close/>
                </a:path>
              </a:pathLst>
            </a:custGeom>
            <a:solidFill>
              <a:srgbClr val="F33B3B"/>
            </a:solidFill>
          </p:spPr>
          <p:txBody>
            <a:bodyPr/>
            <a:lstStyle/>
            <a:p>
              <a:endParaRPr lang="en-PH"/>
            </a:p>
          </p:txBody>
        </p:sp>
        <p:sp>
          <p:nvSpPr>
            <p:cNvPr id="10" name="TextBox 10"/>
            <p:cNvSpPr txBox="1"/>
            <p:nvPr/>
          </p:nvSpPr>
          <p:spPr>
            <a:xfrm>
              <a:off x="0" y="-28575"/>
              <a:ext cx="2097044" cy="2516758"/>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grpSp>
        <p:nvGrpSpPr>
          <p:cNvPr id="11" name="Group 11"/>
          <p:cNvGrpSpPr/>
          <p:nvPr/>
        </p:nvGrpSpPr>
        <p:grpSpPr>
          <a:xfrm>
            <a:off x="-342164" y="626390"/>
            <a:ext cx="4303765" cy="5669265"/>
            <a:chOff x="0" y="0"/>
            <a:chExt cx="1700696" cy="2240293"/>
          </a:xfrm>
        </p:grpSpPr>
        <p:sp>
          <p:nvSpPr>
            <p:cNvPr id="12" name="Freeform 12"/>
            <p:cNvSpPr/>
            <p:nvPr/>
          </p:nvSpPr>
          <p:spPr>
            <a:xfrm>
              <a:off x="0" y="0"/>
              <a:ext cx="1700696" cy="2240293"/>
            </a:xfrm>
            <a:custGeom>
              <a:avLst/>
              <a:gdLst/>
              <a:ahLst/>
              <a:cxnLst/>
              <a:rect l="l" t="t" r="r" b="b"/>
              <a:pathLst>
                <a:path w="1700696" h="2240293">
                  <a:moveTo>
                    <a:pt x="61146" y="0"/>
                  </a:moveTo>
                  <a:lnTo>
                    <a:pt x="1639550" y="0"/>
                  </a:lnTo>
                  <a:cubicBezTo>
                    <a:pt x="1673320" y="0"/>
                    <a:pt x="1700696" y="27376"/>
                    <a:pt x="1700696" y="61146"/>
                  </a:cubicBezTo>
                  <a:lnTo>
                    <a:pt x="1700696" y="2179147"/>
                  </a:lnTo>
                  <a:cubicBezTo>
                    <a:pt x="1700696" y="2195364"/>
                    <a:pt x="1694254" y="2210917"/>
                    <a:pt x="1682786" y="2222384"/>
                  </a:cubicBezTo>
                  <a:cubicBezTo>
                    <a:pt x="1671319" y="2233851"/>
                    <a:pt x="1655767" y="2240293"/>
                    <a:pt x="1639550" y="2240293"/>
                  </a:cubicBezTo>
                  <a:lnTo>
                    <a:pt x="61146" y="2240293"/>
                  </a:lnTo>
                  <a:cubicBezTo>
                    <a:pt x="27376" y="2240293"/>
                    <a:pt x="0" y="2212917"/>
                    <a:pt x="0" y="2179147"/>
                  </a:cubicBezTo>
                  <a:lnTo>
                    <a:pt x="0" y="61146"/>
                  </a:lnTo>
                  <a:cubicBezTo>
                    <a:pt x="0" y="27376"/>
                    <a:pt x="27376" y="0"/>
                    <a:pt x="61146" y="0"/>
                  </a:cubicBezTo>
                  <a:close/>
                </a:path>
              </a:pathLst>
            </a:custGeom>
            <a:solidFill>
              <a:srgbClr val="F7EFE2"/>
            </a:solidFill>
            <a:ln w="38100" cap="rnd">
              <a:solidFill>
                <a:srgbClr val="8A5F36"/>
              </a:solidFill>
              <a:prstDash val="dash"/>
              <a:round/>
            </a:ln>
          </p:spPr>
          <p:txBody>
            <a:bodyPr/>
            <a:lstStyle/>
            <a:p>
              <a:endParaRPr lang="en-PH"/>
            </a:p>
          </p:txBody>
        </p:sp>
        <p:sp>
          <p:nvSpPr>
            <p:cNvPr id="13" name="TextBox 13"/>
            <p:cNvSpPr txBox="1"/>
            <p:nvPr/>
          </p:nvSpPr>
          <p:spPr>
            <a:xfrm>
              <a:off x="0" y="-28575"/>
              <a:ext cx="1700696" cy="2268868"/>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grpSp>
        <p:nvGrpSpPr>
          <p:cNvPr id="14" name="Group 14"/>
          <p:cNvGrpSpPr/>
          <p:nvPr/>
        </p:nvGrpSpPr>
        <p:grpSpPr>
          <a:xfrm>
            <a:off x="5624279" y="626390"/>
            <a:ext cx="5552358" cy="5669265"/>
            <a:chOff x="0" y="0"/>
            <a:chExt cx="2194095" cy="2240293"/>
          </a:xfrm>
        </p:grpSpPr>
        <p:sp>
          <p:nvSpPr>
            <p:cNvPr id="15" name="Freeform 15"/>
            <p:cNvSpPr/>
            <p:nvPr/>
          </p:nvSpPr>
          <p:spPr>
            <a:xfrm>
              <a:off x="0" y="0"/>
              <a:ext cx="2194095" cy="2240293"/>
            </a:xfrm>
            <a:custGeom>
              <a:avLst/>
              <a:gdLst/>
              <a:ahLst/>
              <a:cxnLst/>
              <a:rect l="l" t="t" r="r" b="b"/>
              <a:pathLst>
                <a:path w="2194095" h="2240293">
                  <a:moveTo>
                    <a:pt x="47395" y="0"/>
                  </a:moveTo>
                  <a:lnTo>
                    <a:pt x="2146700" y="0"/>
                  </a:lnTo>
                  <a:cubicBezTo>
                    <a:pt x="2159270" y="0"/>
                    <a:pt x="2171325" y="4993"/>
                    <a:pt x="2180213" y="13882"/>
                  </a:cubicBezTo>
                  <a:cubicBezTo>
                    <a:pt x="2189102" y="22770"/>
                    <a:pt x="2194095" y="34825"/>
                    <a:pt x="2194095" y="47395"/>
                  </a:cubicBezTo>
                  <a:lnTo>
                    <a:pt x="2194095" y="2192897"/>
                  </a:lnTo>
                  <a:cubicBezTo>
                    <a:pt x="2194095" y="2219073"/>
                    <a:pt x="2172876" y="2240293"/>
                    <a:pt x="2146700" y="2240293"/>
                  </a:cubicBezTo>
                  <a:lnTo>
                    <a:pt x="47395" y="2240293"/>
                  </a:lnTo>
                  <a:cubicBezTo>
                    <a:pt x="21220" y="2240293"/>
                    <a:pt x="0" y="2219073"/>
                    <a:pt x="0" y="2192897"/>
                  </a:cubicBezTo>
                  <a:lnTo>
                    <a:pt x="0" y="47395"/>
                  </a:lnTo>
                  <a:cubicBezTo>
                    <a:pt x="0" y="21220"/>
                    <a:pt x="21220" y="0"/>
                    <a:pt x="47395" y="0"/>
                  </a:cubicBezTo>
                  <a:close/>
                </a:path>
              </a:pathLst>
            </a:custGeom>
            <a:solidFill>
              <a:srgbClr val="F7EFE2"/>
            </a:solidFill>
            <a:ln w="38100" cap="rnd">
              <a:solidFill>
                <a:srgbClr val="8A5F36"/>
              </a:solidFill>
              <a:prstDash val="dash"/>
              <a:round/>
            </a:ln>
          </p:spPr>
          <p:txBody>
            <a:bodyPr/>
            <a:lstStyle/>
            <a:p>
              <a:endParaRPr lang="en-PH"/>
            </a:p>
          </p:txBody>
        </p:sp>
        <p:sp>
          <p:nvSpPr>
            <p:cNvPr id="16" name="TextBox 16"/>
            <p:cNvSpPr txBox="1"/>
            <p:nvPr/>
          </p:nvSpPr>
          <p:spPr>
            <a:xfrm>
              <a:off x="0" y="-28575"/>
              <a:ext cx="2194095" cy="2268868"/>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sp>
        <p:nvSpPr>
          <p:cNvPr id="17" name="Freeform 17"/>
          <p:cNvSpPr/>
          <p:nvPr/>
        </p:nvSpPr>
        <p:spPr>
          <a:xfrm rot="-1715393">
            <a:off x="11094443" y="5286291"/>
            <a:ext cx="1030922" cy="1611366"/>
          </a:xfrm>
          <a:custGeom>
            <a:avLst/>
            <a:gdLst/>
            <a:ahLst/>
            <a:cxnLst/>
            <a:rect l="l" t="t" r="r" b="b"/>
            <a:pathLst>
              <a:path w="1546786" h="2417679">
                <a:moveTo>
                  <a:pt x="0" y="0"/>
                </a:moveTo>
                <a:lnTo>
                  <a:pt x="1546786" y="0"/>
                </a:lnTo>
                <a:lnTo>
                  <a:pt x="1546786" y="2417680"/>
                </a:lnTo>
                <a:lnTo>
                  <a:pt x="0" y="24176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PH"/>
          </a:p>
        </p:txBody>
      </p:sp>
      <p:sp>
        <p:nvSpPr>
          <p:cNvPr id="18" name="Freeform 18"/>
          <p:cNvSpPr/>
          <p:nvPr/>
        </p:nvSpPr>
        <p:spPr>
          <a:xfrm>
            <a:off x="4433331" y="1006399"/>
            <a:ext cx="719218" cy="4909246"/>
          </a:xfrm>
          <a:custGeom>
            <a:avLst/>
            <a:gdLst/>
            <a:ahLst/>
            <a:cxnLst/>
            <a:rect l="l" t="t" r="r" b="b"/>
            <a:pathLst>
              <a:path w="1079108" h="7365787">
                <a:moveTo>
                  <a:pt x="0" y="0"/>
                </a:moveTo>
                <a:lnTo>
                  <a:pt x="1079108" y="0"/>
                </a:lnTo>
                <a:lnTo>
                  <a:pt x="1079108" y="7365787"/>
                </a:lnTo>
                <a:lnTo>
                  <a:pt x="0" y="7365787"/>
                </a:lnTo>
                <a:lnTo>
                  <a:pt x="0" y="0"/>
                </a:lnTo>
                <a:close/>
              </a:path>
            </a:pathLst>
          </a:custGeom>
          <a:blipFill>
            <a:blip r:embed="rId6">
              <a:extLst>
                <a:ext uri="{96DAC541-7B7A-43D3-8B79-37D633B846F1}">
                  <asvg:svgBlip xmlns:asvg="http://schemas.microsoft.com/office/drawing/2016/SVG/main" r:embed="rId7"/>
                </a:ext>
              </a:extLst>
            </a:blip>
            <a:stretch>
              <a:fillRect b="-56269"/>
            </a:stretch>
          </a:blipFill>
        </p:spPr>
        <p:txBody>
          <a:bodyPr/>
          <a:lstStyle/>
          <a:p>
            <a:endParaRPr lang="en-PH"/>
          </a:p>
        </p:txBody>
      </p:sp>
      <p:sp>
        <p:nvSpPr>
          <p:cNvPr id="19" name="Freeform 19"/>
          <p:cNvSpPr/>
          <p:nvPr/>
        </p:nvSpPr>
        <p:spPr>
          <a:xfrm>
            <a:off x="241749" y="1324442"/>
            <a:ext cx="6058231" cy="3745088"/>
          </a:xfrm>
          <a:custGeom>
            <a:avLst/>
            <a:gdLst/>
            <a:ahLst/>
            <a:cxnLst/>
            <a:rect l="l" t="t" r="r" b="b"/>
            <a:pathLst>
              <a:path w="9089713" h="5619095">
                <a:moveTo>
                  <a:pt x="0" y="0"/>
                </a:moveTo>
                <a:lnTo>
                  <a:pt x="9089713" y="0"/>
                </a:lnTo>
                <a:lnTo>
                  <a:pt x="9089713" y="5619095"/>
                </a:lnTo>
                <a:lnTo>
                  <a:pt x="0" y="561909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PH"/>
          </a:p>
        </p:txBody>
      </p:sp>
      <p:sp>
        <p:nvSpPr>
          <p:cNvPr id="20" name="Freeform 20"/>
          <p:cNvSpPr/>
          <p:nvPr/>
        </p:nvSpPr>
        <p:spPr>
          <a:xfrm>
            <a:off x="6094412" y="837419"/>
            <a:ext cx="4537111" cy="5182095"/>
          </a:xfrm>
          <a:custGeom>
            <a:avLst/>
            <a:gdLst/>
            <a:ahLst/>
            <a:cxnLst/>
            <a:rect l="l" t="t" r="r" b="b"/>
            <a:pathLst>
              <a:path w="6807440" h="7775168">
                <a:moveTo>
                  <a:pt x="0" y="0"/>
                </a:moveTo>
                <a:lnTo>
                  <a:pt x="6807440" y="0"/>
                </a:lnTo>
                <a:lnTo>
                  <a:pt x="6807440" y="7775169"/>
                </a:lnTo>
                <a:lnTo>
                  <a:pt x="0" y="7775169"/>
                </a:lnTo>
                <a:lnTo>
                  <a:pt x="0" y="0"/>
                </a:lnTo>
                <a:close/>
              </a:path>
            </a:pathLst>
          </a:custGeom>
          <a:blipFill>
            <a:blip r:embed="rId10"/>
            <a:stretch>
              <a:fillRect t="-16350"/>
            </a:stretch>
          </a:blipFill>
        </p:spPr>
        <p:txBody>
          <a:bodyPr/>
          <a:lstStyle/>
          <a:p>
            <a:endParaRPr lang="en-PH"/>
          </a:p>
        </p:txBody>
      </p:sp>
      <p:sp>
        <p:nvSpPr>
          <p:cNvPr id="21" name="Freeform 21"/>
          <p:cNvSpPr/>
          <p:nvPr/>
        </p:nvSpPr>
        <p:spPr>
          <a:xfrm rot="-157607">
            <a:off x="5878793" y="5252785"/>
            <a:ext cx="5043329" cy="1228739"/>
          </a:xfrm>
          <a:custGeom>
            <a:avLst/>
            <a:gdLst/>
            <a:ahLst/>
            <a:cxnLst/>
            <a:rect l="l" t="t" r="r" b="b"/>
            <a:pathLst>
              <a:path w="7566964" h="1843588">
                <a:moveTo>
                  <a:pt x="0" y="0"/>
                </a:moveTo>
                <a:lnTo>
                  <a:pt x="7566965" y="0"/>
                </a:lnTo>
                <a:lnTo>
                  <a:pt x="7566965" y="1843588"/>
                </a:lnTo>
                <a:lnTo>
                  <a:pt x="0" y="184358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PH"/>
          </a:p>
        </p:txBody>
      </p:sp>
      <p:sp>
        <p:nvSpPr>
          <p:cNvPr id="22" name="TextBox 22"/>
          <p:cNvSpPr txBox="1"/>
          <p:nvPr/>
        </p:nvSpPr>
        <p:spPr>
          <a:xfrm>
            <a:off x="5795081" y="5708446"/>
            <a:ext cx="5152549" cy="307777"/>
          </a:xfrm>
          <a:prstGeom prst="rect">
            <a:avLst/>
          </a:prstGeom>
        </p:spPr>
        <p:txBody>
          <a:bodyPr lIns="0" tIns="0" rIns="0" bIns="0" rtlCol="0" anchor="t">
            <a:spAutoFit/>
          </a:bodyPr>
          <a:lstStyle/>
          <a:p>
            <a:pPr algn="ctr" defTabSz="609448">
              <a:lnSpc>
                <a:spcPts val="2399"/>
              </a:lnSpc>
              <a:buClrTx/>
            </a:pPr>
            <a:r>
              <a:rPr lang="en-US" sz="2000" kern="1200" spc="344">
                <a:latin typeface="Shrikhand"/>
                <a:ea typeface="Shrikhand"/>
                <a:cs typeface="Shrikhand"/>
                <a:sym typeface="Shrikhand"/>
              </a:rPr>
              <a:t>John Ashton O. Javier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AF9F0"/>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411202" y="280714"/>
            <a:ext cx="5814064" cy="6296573"/>
            <a:chOff x="0" y="0"/>
            <a:chExt cx="2297512" cy="2488183"/>
          </a:xfrm>
        </p:grpSpPr>
        <p:sp>
          <p:nvSpPr>
            <p:cNvPr id="3" name="Freeform 3"/>
            <p:cNvSpPr/>
            <p:nvPr/>
          </p:nvSpPr>
          <p:spPr>
            <a:xfrm>
              <a:off x="0" y="0"/>
              <a:ext cx="2297512" cy="2488183"/>
            </a:xfrm>
            <a:custGeom>
              <a:avLst/>
              <a:gdLst/>
              <a:ahLst/>
              <a:cxnLst/>
              <a:rect l="l" t="t" r="r" b="b"/>
              <a:pathLst>
                <a:path w="2297512" h="2488183">
                  <a:moveTo>
                    <a:pt x="45262" y="0"/>
                  </a:moveTo>
                  <a:lnTo>
                    <a:pt x="2252250" y="0"/>
                  </a:lnTo>
                  <a:cubicBezTo>
                    <a:pt x="2264254" y="0"/>
                    <a:pt x="2275767" y="4769"/>
                    <a:pt x="2284255" y="13257"/>
                  </a:cubicBezTo>
                  <a:cubicBezTo>
                    <a:pt x="2292744" y="21745"/>
                    <a:pt x="2297512" y="33258"/>
                    <a:pt x="2297512" y="45262"/>
                  </a:cubicBezTo>
                  <a:lnTo>
                    <a:pt x="2297512" y="2442921"/>
                  </a:lnTo>
                  <a:cubicBezTo>
                    <a:pt x="2297512" y="2454925"/>
                    <a:pt x="2292744" y="2466438"/>
                    <a:pt x="2284255" y="2474926"/>
                  </a:cubicBezTo>
                  <a:cubicBezTo>
                    <a:pt x="2275767" y="2483414"/>
                    <a:pt x="2264254" y="2488183"/>
                    <a:pt x="2252250" y="2488183"/>
                  </a:cubicBezTo>
                  <a:lnTo>
                    <a:pt x="45262" y="2488183"/>
                  </a:lnTo>
                  <a:cubicBezTo>
                    <a:pt x="33258" y="2488183"/>
                    <a:pt x="21745" y="2483414"/>
                    <a:pt x="13257" y="2474926"/>
                  </a:cubicBezTo>
                  <a:cubicBezTo>
                    <a:pt x="4769" y="2466438"/>
                    <a:pt x="0" y="2454925"/>
                    <a:pt x="0" y="2442921"/>
                  </a:cubicBezTo>
                  <a:lnTo>
                    <a:pt x="0" y="45262"/>
                  </a:lnTo>
                  <a:cubicBezTo>
                    <a:pt x="0" y="33258"/>
                    <a:pt x="4769" y="21745"/>
                    <a:pt x="13257" y="13257"/>
                  </a:cubicBezTo>
                  <a:cubicBezTo>
                    <a:pt x="21745" y="4769"/>
                    <a:pt x="33258" y="0"/>
                    <a:pt x="45262" y="0"/>
                  </a:cubicBezTo>
                  <a:close/>
                </a:path>
              </a:pathLst>
            </a:custGeom>
            <a:solidFill>
              <a:srgbClr val="F33B3B"/>
            </a:solidFill>
          </p:spPr>
          <p:txBody>
            <a:bodyPr/>
            <a:lstStyle/>
            <a:p>
              <a:endParaRPr lang="en-PH"/>
            </a:p>
          </p:txBody>
        </p:sp>
        <p:sp>
          <p:nvSpPr>
            <p:cNvPr id="4" name="TextBox 4"/>
            <p:cNvSpPr txBox="1"/>
            <p:nvPr/>
          </p:nvSpPr>
          <p:spPr>
            <a:xfrm>
              <a:off x="0" y="-28575"/>
              <a:ext cx="2297512" cy="2516758"/>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grpSp>
        <p:nvGrpSpPr>
          <p:cNvPr id="5" name="Group 5"/>
          <p:cNvGrpSpPr/>
          <p:nvPr/>
        </p:nvGrpSpPr>
        <p:grpSpPr>
          <a:xfrm rot="-10800000">
            <a:off x="542054" y="453741"/>
            <a:ext cx="5552358" cy="5948107"/>
            <a:chOff x="0" y="0"/>
            <a:chExt cx="2194095" cy="2350481"/>
          </a:xfrm>
        </p:grpSpPr>
        <p:sp>
          <p:nvSpPr>
            <p:cNvPr id="6" name="Freeform 6"/>
            <p:cNvSpPr/>
            <p:nvPr/>
          </p:nvSpPr>
          <p:spPr>
            <a:xfrm>
              <a:off x="0" y="0"/>
              <a:ext cx="2194095" cy="2350481"/>
            </a:xfrm>
            <a:custGeom>
              <a:avLst/>
              <a:gdLst/>
              <a:ahLst/>
              <a:cxnLst/>
              <a:rect l="l" t="t" r="r" b="b"/>
              <a:pathLst>
                <a:path w="2194095" h="2350481">
                  <a:moveTo>
                    <a:pt x="47395" y="0"/>
                  </a:moveTo>
                  <a:lnTo>
                    <a:pt x="2146700" y="0"/>
                  </a:lnTo>
                  <a:cubicBezTo>
                    <a:pt x="2159270" y="0"/>
                    <a:pt x="2171325" y="4993"/>
                    <a:pt x="2180213" y="13882"/>
                  </a:cubicBezTo>
                  <a:cubicBezTo>
                    <a:pt x="2189102" y="22770"/>
                    <a:pt x="2194095" y="34825"/>
                    <a:pt x="2194095" y="47395"/>
                  </a:cubicBezTo>
                  <a:lnTo>
                    <a:pt x="2194095" y="2303086"/>
                  </a:lnTo>
                  <a:cubicBezTo>
                    <a:pt x="2194095" y="2329262"/>
                    <a:pt x="2172876" y="2350481"/>
                    <a:pt x="2146700" y="2350481"/>
                  </a:cubicBezTo>
                  <a:lnTo>
                    <a:pt x="47395" y="2350481"/>
                  </a:lnTo>
                  <a:cubicBezTo>
                    <a:pt x="21220" y="2350481"/>
                    <a:pt x="0" y="2329262"/>
                    <a:pt x="0" y="2303086"/>
                  </a:cubicBezTo>
                  <a:lnTo>
                    <a:pt x="0" y="47395"/>
                  </a:lnTo>
                  <a:cubicBezTo>
                    <a:pt x="0" y="21220"/>
                    <a:pt x="21220" y="0"/>
                    <a:pt x="47395" y="0"/>
                  </a:cubicBezTo>
                  <a:close/>
                </a:path>
              </a:pathLst>
            </a:custGeom>
            <a:solidFill>
              <a:srgbClr val="F7EFE2"/>
            </a:solidFill>
            <a:ln w="38100" cap="rnd">
              <a:solidFill>
                <a:srgbClr val="8A5F36"/>
              </a:solidFill>
              <a:prstDash val="dash"/>
              <a:round/>
            </a:ln>
          </p:spPr>
          <p:txBody>
            <a:bodyPr/>
            <a:lstStyle/>
            <a:p>
              <a:endParaRPr lang="en-PH"/>
            </a:p>
          </p:txBody>
        </p:sp>
        <p:sp>
          <p:nvSpPr>
            <p:cNvPr id="7" name="TextBox 7"/>
            <p:cNvSpPr txBox="1"/>
            <p:nvPr/>
          </p:nvSpPr>
          <p:spPr>
            <a:xfrm>
              <a:off x="0" y="-28575"/>
              <a:ext cx="2194095" cy="2379056"/>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sp>
        <p:nvSpPr>
          <p:cNvPr id="8" name="TextBox 8"/>
          <p:cNvSpPr txBox="1"/>
          <p:nvPr/>
        </p:nvSpPr>
        <p:spPr>
          <a:xfrm>
            <a:off x="542054" y="642076"/>
            <a:ext cx="5408791" cy="6129627"/>
          </a:xfrm>
          <a:prstGeom prst="rect">
            <a:avLst/>
          </a:prstGeom>
        </p:spPr>
        <p:txBody>
          <a:bodyPr lIns="0" tIns="0" rIns="0" bIns="0" rtlCol="0" anchor="t">
            <a:spAutoFit/>
          </a:bodyPr>
          <a:lstStyle/>
          <a:p>
            <a:pPr algn="ctr" defTabSz="609448">
              <a:lnSpc>
                <a:spcPts val="3173"/>
              </a:lnSpc>
              <a:buClrTx/>
            </a:pPr>
            <a:r>
              <a:rPr lang="en-US" sz="2266" b="1" kern="1200" dirty="0">
                <a:latin typeface="Glacial Indifference Bold"/>
                <a:ea typeface="Glacial Indifference Bold"/>
                <a:cs typeface="Glacial Indifference Bold"/>
                <a:sym typeface="Glacial Indifference Bold"/>
              </a:rPr>
              <a:t>Mariano B. de Guzman, CESO V</a:t>
            </a:r>
          </a:p>
          <a:p>
            <a:pPr algn="ctr" defTabSz="609448">
              <a:lnSpc>
                <a:spcPts val="3173"/>
              </a:lnSpc>
              <a:buClrTx/>
            </a:pPr>
            <a:r>
              <a:rPr lang="en-US" sz="2266" kern="1200" dirty="0">
                <a:latin typeface="Glacial Indifference"/>
                <a:ea typeface="Glacial Indifference"/>
                <a:cs typeface="Glacial Indifference"/>
                <a:sym typeface="Glacial Indifference"/>
              </a:rPr>
              <a:t>Schools Division Superintendent</a:t>
            </a:r>
          </a:p>
          <a:p>
            <a:pPr algn="ctr" defTabSz="609448">
              <a:lnSpc>
                <a:spcPts val="3173"/>
              </a:lnSpc>
              <a:buClrTx/>
            </a:pPr>
            <a:endParaRPr lang="en-US" sz="2266" kern="1200" dirty="0">
              <a:latin typeface="Glacial Indifference"/>
              <a:ea typeface="Glacial Indifference"/>
              <a:cs typeface="Glacial Indifference"/>
              <a:sym typeface="Glacial Indifference"/>
            </a:endParaRPr>
          </a:p>
          <a:p>
            <a:pPr algn="ctr" defTabSz="609448">
              <a:lnSpc>
                <a:spcPts val="3173"/>
              </a:lnSpc>
              <a:buClrTx/>
            </a:pPr>
            <a:r>
              <a:rPr lang="en-US" sz="2266" b="1" kern="1200" dirty="0">
                <a:latin typeface="Glacial Indifference Bold"/>
                <a:ea typeface="Glacial Indifference Bold"/>
                <a:cs typeface="Glacial Indifference Bold"/>
                <a:sym typeface="Glacial Indifference Bold"/>
              </a:rPr>
              <a:t>Maylani L. Galicia</a:t>
            </a:r>
          </a:p>
          <a:p>
            <a:pPr algn="ctr" defTabSz="609448">
              <a:lnSpc>
                <a:spcPts val="3173"/>
              </a:lnSpc>
              <a:buClrTx/>
            </a:pPr>
            <a:r>
              <a:rPr lang="en-US" sz="2266" kern="1200" dirty="0">
                <a:latin typeface="Glacial Indifference"/>
                <a:ea typeface="Glacial Indifference"/>
                <a:cs typeface="Glacial Indifference"/>
                <a:sym typeface="Glacial Indifference"/>
              </a:rPr>
              <a:t>Assistant Schools Division Superintendent</a:t>
            </a:r>
          </a:p>
          <a:p>
            <a:pPr algn="ctr" defTabSz="609448">
              <a:lnSpc>
                <a:spcPts val="3173"/>
              </a:lnSpc>
              <a:buClrTx/>
            </a:pPr>
            <a:endParaRPr lang="en-US" sz="2266" kern="1200" dirty="0">
              <a:latin typeface="Glacial Indifference"/>
              <a:ea typeface="Glacial Indifference"/>
              <a:cs typeface="Glacial Indifference"/>
              <a:sym typeface="Glacial Indifference"/>
            </a:endParaRPr>
          </a:p>
          <a:p>
            <a:pPr algn="ctr" defTabSz="609448">
              <a:lnSpc>
                <a:spcPts val="3173"/>
              </a:lnSpc>
              <a:buClrTx/>
            </a:pPr>
            <a:r>
              <a:rPr lang="en-US" sz="2266" b="1" kern="1200" dirty="0">
                <a:latin typeface="Glacial Indifference Bold"/>
                <a:ea typeface="Glacial Indifference Bold"/>
                <a:cs typeface="Glacial Indifference Bold"/>
                <a:sym typeface="Glacial Indifference Bold"/>
              </a:rPr>
              <a:t>Jerson V. </a:t>
            </a:r>
            <a:r>
              <a:rPr lang="en-US" sz="2266" b="1" kern="1200" dirty="0" err="1">
                <a:latin typeface="Glacial Indifference Bold"/>
                <a:ea typeface="Glacial Indifference Bold"/>
                <a:cs typeface="Glacial Indifference Bold"/>
                <a:sym typeface="Glacial Indifference Bold"/>
              </a:rPr>
              <a:t>Toralde</a:t>
            </a:r>
            <a:endParaRPr lang="en-US" sz="2266" b="1" kern="1200" dirty="0">
              <a:latin typeface="Glacial Indifference Bold"/>
              <a:ea typeface="Glacial Indifference Bold"/>
              <a:cs typeface="Glacial Indifference Bold"/>
              <a:sym typeface="Glacial Indifference Bold"/>
            </a:endParaRPr>
          </a:p>
          <a:p>
            <a:pPr algn="ctr" defTabSz="609448">
              <a:lnSpc>
                <a:spcPts val="3173"/>
              </a:lnSpc>
              <a:buClrTx/>
            </a:pPr>
            <a:r>
              <a:rPr lang="en-US" sz="2266" kern="1200" dirty="0">
                <a:latin typeface="Glacial Indifference"/>
                <a:ea typeface="Glacial Indifference"/>
                <a:cs typeface="Glacial Indifference"/>
                <a:sym typeface="Glacial Indifference"/>
              </a:rPr>
              <a:t>Chief, Curriculum Implementation Division</a:t>
            </a:r>
          </a:p>
          <a:p>
            <a:pPr algn="ctr" defTabSz="609448">
              <a:lnSpc>
                <a:spcPts val="3173"/>
              </a:lnSpc>
              <a:buClrTx/>
            </a:pPr>
            <a:endParaRPr lang="en-US" sz="2266" kern="1200" dirty="0">
              <a:latin typeface="Glacial Indifference"/>
              <a:ea typeface="Glacial Indifference"/>
              <a:cs typeface="Glacial Indifference"/>
              <a:sym typeface="Glacial Indifference"/>
            </a:endParaRPr>
          </a:p>
          <a:p>
            <a:pPr algn="ctr" defTabSz="609448">
              <a:lnSpc>
                <a:spcPts val="3173"/>
              </a:lnSpc>
              <a:buClrTx/>
            </a:pPr>
            <a:r>
              <a:rPr lang="en-US" sz="2266" b="1" kern="1200" dirty="0" err="1">
                <a:latin typeface="Glacial Indifference Bold"/>
                <a:ea typeface="Glacial Indifference Bold"/>
                <a:cs typeface="Glacial Indifference Bold"/>
                <a:sym typeface="Glacial Indifference Bold"/>
              </a:rPr>
              <a:t>Rechie</a:t>
            </a:r>
            <a:r>
              <a:rPr lang="en-US" sz="2266" b="1" kern="1200" dirty="0">
                <a:latin typeface="Glacial Indifference Bold"/>
                <a:ea typeface="Glacial Indifference Bold"/>
                <a:cs typeface="Glacial Indifference Bold"/>
                <a:sym typeface="Glacial Indifference Bold"/>
              </a:rPr>
              <a:t> O. Salcedo</a:t>
            </a:r>
          </a:p>
          <a:p>
            <a:pPr algn="ctr" defTabSz="609448">
              <a:lnSpc>
                <a:spcPts val="3173"/>
              </a:lnSpc>
              <a:buClrTx/>
            </a:pPr>
            <a:r>
              <a:rPr lang="en-US" sz="2266" kern="1200" dirty="0">
                <a:latin typeface="Glacial Indifference"/>
                <a:ea typeface="Glacial Indifference"/>
                <a:cs typeface="Glacial Indifference"/>
                <a:sym typeface="Glacial Indifference"/>
              </a:rPr>
              <a:t>EPS - 1 Filipino</a:t>
            </a:r>
          </a:p>
          <a:p>
            <a:pPr algn="ctr" defTabSz="609448">
              <a:lnSpc>
                <a:spcPts val="3173"/>
              </a:lnSpc>
              <a:buClrTx/>
            </a:pPr>
            <a:endParaRPr lang="en-US" sz="2266" kern="1200" dirty="0">
              <a:latin typeface="Glacial Indifference"/>
              <a:ea typeface="Glacial Indifference"/>
              <a:cs typeface="Glacial Indifference"/>
              <a:sym typeface="Glacial Indifference"/>
            </a:endParaRPr>
          </a:p>
          <a:p>
            <a:pPr algn="ctr" defTabSz="609448">
              <a:lnSpc>
                <a:spcPts val="3173"/>
              </a:lnSpc>
              <a:buClrTx/>
            </a:pPr>
            <a:r>
              <a:rPr lang="en-US" sz="2266" b="1" kern="1200" dirty="0">
                <a:latin typeface="Glacial Indifference Bold"/>
                <a:ea typeface="Glacial Indifference Bold"/>
                <a:cs typeface="Glacial Indifference Bold"/>
                <a:sym typeface="Glacial Indifference Bold"/>
              </a:rPr>
              <a:t>Claudia Marilou S. </a:t>
            </a:r>
            <a:r>
              <a:rPr lang="en-US" sz="2266" b="1" kern="1200" dirty="0" err="1">
                <a:latin typeface="Glacial Indifference Bold"/>
                <a:ea typeface="Glacial Indifference Bold"/>
                <a:cs typeface="Glacial Indifference Bold"/>
                <a:sym typeface="Glacial Indifference Bold"/>
              </a:rPr>
              <a:t>Marpuri</a:t>
            </a:r>
            <a:endParaRPr lang="en-US" sz="2266" b="1" kern="1200" dirty="0">
              <a:latin typeface="Glacial Indifference Bold"/>
              <a:ea typeface="Glacial Indifference Bold"/>
              <a:cs typeface="Glacial Indifference Bold"/>
              <a:sym typeface="Glacial Indifference Bold"/>
            </a:endParaRPr>
          </a:p>
          <a:p>
            <a:pPr algn="ctr" defTabSz="609448">
              <a:lnSpc>
                <a:spcPts val="3173"/>
              </a:lnSpc>
              <a:buClrTx/>
            </a:pPr>
            <a:r>
              <a:rPr lang="en-US" sz="2266" kern="1200" dirty="0">
                <a:latin typeface="Glacial Indifference"/>
                <a:ea typeface="Glacial Indifference"/>
                <a:cs typeface="Glacial Indifference"/>
                <a:sym typeface="Glacial Indifference"/>
              </a:rPr>
              <a:t>EPS - 1 English</a:t>
            </a:r>
          </a:p>
          <a:p>
            <a:pPr algn="ctr" defTabSz="609448">
              <a:lnSpc>
                <a:spcPts val="3173"/>
              </a:lnSpc>
              <a:buClrTx/>
            </a:pPr>
            <a:endParaRPr lang="en-US" sz="2266" kern="1200" dirty="0">
              <a:latin typeface="Glacial Indifference"/>
              <a:ea typeface="Glacial Indifference"/>
              <a:cs typeface="Glacial Indifference"/>
              <a:sym typeface="Glacial Indifference"/>
            </a:endParaRPr>
          </a:p>
        </p:txBody>
      </p:sp>
      <p:grpSp>
        <p:nvGrpSpPr>
          <p:cNvPr id="9" name="Group 9"/>
          <p:cNvGrpSpPr/>
          <p:nvPr/>
        </p:nvGrpSpPr>
        <p:grpSpPr>
          <a:xfrm rot="-10800000">
            <a:off x="6285435" y="280714"/>
            <a:ext cx="5798630" cy="6296573"/>
            <a:chOff x="0" y="0"/>
            <a:chExt cx="2291413" cy="2488183"/>
          </a:xfrm>
        </p:grpSpPr>
        <p:sp>
          <p:nvSpPr>
            <p:cNvPr id="10" name="Freeform 10"/>
            <p:cNvSpPr/>
            <p:nvPr/>
          </p:nvSpPr>
          <p:spPr>
            <a:xfrm>
              <a:off x="0" y="0"/>
              <a:ext cx="2291413" cy="2488183"/>
            </a:xfrm>
            <a:custGeom>
              <a:avLst/>
              <a:gdLst/>
              <a:ahLst/>
              <a:cxnLst/>
              <a:rect l="l" t="t" r="r" b="b"/>
              <a:pathLst>
                <a:path w="2291413" h="2488183">
                  <a:moveTo>
                    <a:pt x="45383" y="0"/>
                  </a:moveTo>
                  <a:lnTo>
                    <a:pt x="2246031" y="0"/>
                  </a:lnTo>
                  <a:cubicBezTo>
                    <a:pt x="2258067" y="0"/>
                    <a:pt x="2269610" y="4781"/>
                    <a:pt x="2278121" y="13292"/>
                  </a:cubicBezTo>
                  <a:cubicBezTo>
                    <a:pt x="2286632" y="21803"/>
                    <a:pt x="2291413" y="33346"/>
                    <a:pt x="2291413" y="45383"/>
                  </a:cubicBezTo>
                  <a:lnTo>
                    <a:pt x="2291413" y="2442800"/>
                  </a:lnTo>
                  <a:cubicBezTo>
                    <a:pt x="2291413" y="2454836"/>
                    <a:pt x="2286632" y="2466380"/>
                    <a:pt x="2278121" y="2474891"/>
                  </a:cubicBezTo>
                  <a:cubicBezTo>
                    <a:pt x="2269610" y="2483402"/>
                    <a:pt x="2258067" y="2488183"/>
                    <a:pt x="2246031" y="2488183"/>
                  </a:cubicBezTo>
                  <a:lnTo>
                    <a:pt x="45383" y="2488183"/>
                  </a:lnTo>
                  <a:cubicBezTo>
                    <a:pt x="33346" y="2488183"/>
                    <a:pt x="21803" y="2483402"/>
                    <a:pt x="13292" y="2474891"/>
                  </a:cubicBezTo>
                  <a:cubicBezTo>
                    <a:pt x="4781" y="2466380"/>
                    <a:pt x="0" y="2454836"/>
                    <a:pt x="0" y="2442800"/>
                  </a:cubicBezTo>
                  <a:lnTo>
                    <a:pt x="0" y="45383"/>
                  </a:lnTo>
                  <a:cubicBezTo>
                    <a:pt x="0" y="33346"/>
                    <a:pt x="4781" y="21803"/>
                    <a:pt x="13292" y="13292"/>
                  </a:cubicBezTo>
                  <a:cubicBezTo>
                    <a:pt x="21803" y="4781"/>
                    <a:pt x="33346" y="0"/>
                    <a:pt x="45383" y="0"/>
                  </a:cubicBezTo>
                  <a:close/>
                </a:path>
              </a:pathLst>
            </a:custGeom>
            <a:solidFill>
              <a:srgbClr val="F33B3B"/>
            </a:solidFill>
          </p:spPr>
          <p:txBody>
            <a:bodyPr/>
            <a:lstStyle/>
            <a:p>
              <a:endParaRPr lang="en-PH"/>
            </a:p>
          </p:txBody>
        </p:sp>
        <p:sp>
          <p:nvSpPr>
            <p:cNvPr id="11" name="TextBox 11"/>
            <p:cNvSpPr txBox="1"/>
            <p:nvPr/>
          </p:nvSpPr>
          <p:spPr>
            <a:xfrm>
              <a:off x="0" y="-28575"/>
              <a:ext cx="2291413" cy="2516758"/>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grpSp>
        <p:nvGrpSpPr>
          <p:cNvPr id="12" name="Group 12"/>
          <p:cNvGrpSpPr/>
          <p:nvPr/>
        </p:nvGrpSpPr>
        <p:grpSpPr>
          <a:xfrm rot="-10800000">
            <a:off x="6408571" y="453741"/>
            <a:ext cx="5552358" cy="5948107"/>
            <a:chOff x="0" y="0"/>
            <a:chExt cx="2194095" cy="2350481"/>
          </a:xfrm>
        </p:grpSpPr>
        <p:sp>
          <p:nvSpPr>
            <p:cNvPr id="13" name="Freeform 13"/>
            <p:cNvSpPr/>
            <p:nvPr/>
          </p:nvSpPr>
          <p:spPr>
            <a:xfrm>
              <a:off x="0" y="0"/>
              <a:ext cx="2194095" cy="2350481"/>
            </a:xfrm>
            <a:custGeom>
              <a:avLst/>
              <a:gdLst/>
              <a:ahLst/>
              <a:cxnLst/>
              <a:rect l="l" t="t" r="r" b="b"/>
              <a:pathLst>
                <a:path w="2194095" h="2350481">
                  <a:moveTo>
                    <a:pt x="47395" y="0"/>
                  </a:moveTo>
                  <a:lnTo>
                    <a:pt x="2146700" y="0"/>
                  </a:lnTo>
                  <a:cubicBezTo>
                    <a:pt x="2159270" y="0"/>
                    <a:pt x="2171325" y="4993"/>
                    <a:pt x="2180213" y="13882"/>
                  </a:cubicBezTo>
                  <a:cubicBezTo>
                    <a:pt x="2189102" y="22770"/>
                    <a:pt x="2194095" y="34825"/>
                    <a:pt x="2194095" y="47395"/>
                  </a:cubicBezTo>
                  <a:lnTo>
                    <a:pt x="2194095" y="2303086"/>
                  </a:lnTo>
                  <a:cubicBezTo>
                    <a:pt x="2194095" y="2329262"/>
                    <a:pt x="2172876" y="2350481"/>
                    <a:pt x="2146700" y="2350481"/>
                  </a:cubicBezTo>
                  <a:lnTo>
                    <a:pt x="47395" y="2350481"/>
                  </a:lnTo>
                  <a:cubicBezTo>
                    <a:pt x="21220" y="2350481"/>
                    <a:pt x="0" y="2329262"/>
                    <a:pt x="0" y="2303086"/>
                  </a:cubicBezTo>
                  <a:lnTo>
                    <a:pt x="0" y="47395"/>
                  </a:lnTo>
                  <a:cubicBezTo>
                    <a:pt x="0" y="21220"/>
                    <a:pt x="21220" y="0"/>
                    <a:pt x="47395" y="0"/>
                  </a:cubicBezTo>
                  <a:close/>
                </a:path>
              </a:pathLst>
            </a:custGeom>
            <a:solidFill>
              <a:srgbClr val="F7EFE2"/>
            </a:solidFill>
            <a:ln w="38100" cap="rnd">
              <a:solidFill>
                <a:srgbClr val="8A5F36"/>
              </a:solidFill>
              <a:prstDash val="dash"/>
              <a:round/>
            </a:ln>
          </p:spPr>
          <p:txBody>
            <a:bodyPr/>
            <a:lstStyle/>
            <a:p>
              <a:endParaRPr lang="en-PH"/>
            </a:p>
          </p:txBody>
        </p:sp>
        <p:sp>
          <p:nvSpPr>
            <p:cNvPr id="14" name="TextBox 14"/>
            <p:cNvSpPr txBox="1"/>
            <p:nvPr/>
          </p:nvSpPr>
          <p:spPr>
            <a:xfrm>
              <a:off x="0" y="-28575"/>
              <a:ext cx="2194095" cy="2379056"/>
            </a:xfrm>
            <a:prstGeom prst="rect">
              <a:avLst/>
            </a:prstGeom>
          </p:spPr>
          <p:txBody>
            <a:bodyPr lIns="33858" tIns="33858" rIns="33858" bIns="33858" rtlCol="0" anchor="ctr"/>
            <a:lstStyle/>
            <a:p>
              <a:pPr algn="ctr" defTabSz="609448">
                <a:lnSpc>
                  <a:spcPts val="1772"/>
                </a:lnSpc>
                <a:buClrTx/>
              </a:pPr>
              <a:endParaRPr sz="1200" kern="1200">
                <a:solidFill>
                  <a:prstClr val="black"/>
                </a:solidFill>
                <a:latin typeface="Calibri"/>
                <a:ea typeface="+mn-ea"/>
                <a:cs typeface="+mn-cs"/>
              </a:endParaRPr>
            </a:p>
          </p:txBody>
        </p:sp>
      </p:grpSp>
      <p:sp>
        <p:nvSpPr>
          <p:cNvPr id="15" name="TextBox 15"/>
          <p:cNvSpPr txBox="1"/>
          <p:nvPr/>
        </p:nvSpPr>
        <p:spPr>
          <a:xfrm>
            <a:off x="6964712" y="569282"/>
            <a:ext cx="4636906" cy="5746830"/>
          </a:xfrm>
          <a:prstGeom prst="rect">
            <a:avLst/>
          </a:prstGeom>
        </p:spPr>
        <p:txBody>
          <a:bodyPr lIns="0" tIns="0" rIns="0" bIns="0" rtlCol="0" anchor="t">
            <a:spAutoFit/>
          </a:bodyPr>
          <a:lstStyle/>
          <a:p>
            <a:pPr algn="ctr" defTabSz="609448">
              <a:lnSpc>
                <a:spcPts val="2986"/>
              </a:lnSpc>
              <a:buClrTx/>
            </a:pPr>
            <a:r>
              <a:rPr lang="en-US" sz="2133" b="1" kern="1200">
                <a:latin typeface="Glacial Indifference Bold"/>
                <a:ea typeface="Glacial Indifference Bold"/>
                <a:cs typeface="Glacial Indifference Bold"/>
                <a:sym typeface="Glacial Indifference Bold"/>
              </a:rPr>
              <a:t>Leopoldo R. Dato, Jr.</a:t>
            </a:r>
          </a:p>
          <a:p>
            <a:pPr algn="ctr" defTabSz="609448">
              <a:lnSpc>
                <a:spcPts val="2986"/>
              </a:lnSpc>
              <a:buClrTx/>
            </a:pPr>
            <a:r>
              <a:rPr lang="en-US" sz="2133" kern="1200">
                <a:latin typeface="Glacial Indifference"/>
                <a:ea typeface="Glacial Indifference"/>
                <a:cs typeface="Glacial Indifference"/>
                <a:sym typeface="Glacial Indifference"/>
              </a:rPr>
              <a:t>ICS Principal II/OIC PSDS</a:t>
            </a:r>
          </a:p>
          <a:p>
            <a:pPr algn="ctr" defTabSz="609448">
              <a:lnSpc>
                <a:spcPts val="2986"/>
              </a:lnSpc>
              <a:buClrTx/>
            </a:pPr>
            <a:endParaRPr lang="en-US" sz="2133" kern="1200">
              <a:latin typeface="Glacial Indifference"/>
              <a:ea typeface="Glacial Indifference"/>
              <a:cs typeface="Glacial Indifference"/>
              <a:sym typeface="Glacial Indifference"/>
            </a:endParaRPr>
          </a:p>
          <a:p>
            <a:pPr algn="ctr" defTabSz="609448">
              <a:lnSpc>
                <a:spcPts val="2986"/>
              </a:lnSpc>
              <a:buClrTx/>
            </a:pPr>
            <a:r>
              <a:rPr lang="en-US" sz="2133" b="1" kern="1200">
                <a:latin typeface="Glacial Indifference Bold"/>
                <a:ea typeface="Glacial Indifference Bold"/>
                <a:cs typeface="Glacial Indifference Bold"/>
                <a:sym typeface="Glacial Indifference Bold"/>
              </a:rPr>
              <a:t>Ma. Theresa I. Cortez</a:t>
            </a:r>
          </a:p>
          <a:p>
            <a:pPr algn="ctr" defTabSz="609448">
              <a:lnSpc>
                <a:spcPts val="2986"/>
              </a:lnSpc>
              <a:buClrTx/>
            </a:pPr>
            <a:r>
              <a:rPr lang="en-US" sz="2133" b="1" kern="1200">
                <a:latin typeface="Glacial Indifference Bold"/>
                <a:ea typeface="Glacial Indifference Bold"/>
                <a:cs typeface="Glacial Indifference Bold"/>
                <a:sym typeface="Glacial Indifference Bold"/>
              </a:rPr>
              <a:t>Juvy G. Clavillas</a:t>
            </a:r>
          </a:p>
          <a:p>
            <a:pPr algn="ctr" defTabSz="609448">
              <a:lnSpc>
                <a:spcPts val="2986"/>
              </a:lnSpc>
              <a:buClrTx/>
            </a:pPr>
            <a:r>
              <a:rPr lang="en-US" sz="2133" b="1" kern="1200">
                <a:latin typeface="Glacial Indifference Bold"/>
                <a:ea typeface="Glacial Indifference Bold"/>
                <a:cs typeface="Glacial Indifference Bold"/>
                <a:sym typeface="Glacial Indifference Bold"/>
              </a:rPr>
              <a:t>Baby Elsie M. Jove</a:t>
            </a:r>
          </a:p>
          <a:p>
            <a:pPr algn="ctr" defTabSz="609448">
              <a:lnSpc>
                <a:spcPts val="2986"/>
              </a:lnSpc>
              <a:buClrTx/>
            </a:pPr>
            <a:r>
              <a:rPr lang="en-US" sz="2133" b="1" kern="1200">
                <a:latin typeface="Glacial Indifference Bold"/>
                <a:ea typeface="Glacial Indifference Bold"/>
                <a:cs typeface="Glacial Indifference Bold"/>
                <a:sym typeface="Glacial Indifference Bold"/>
              </a:rPr>
              <a:t>Cindy A. Filio</a:t>
            </a:r>
          </a:p>
          <a:p>
            <a:pPr algn="ctr" defTabSz="609448">
              <a:lnSpc>
                <a:spcPts val="2986"/>
              </a:lnSpc>
              <a:buClrTx/>
            </a:pPr>
            <a:r>
              <a:rPr lang="en-US" sz="2133" b="1" kern="1200">
                <a:latin typeface="Glacial Indifference Bold"/>
                <a:ea typeface="Glacial Indifference Bold"/>
                <a:cs typeface="Glacial Indifference Bold"/>
                <a:sym typeface="Glacial Indifference Bold"/>
              </a:rPr>
              <a:t>Dolores R. Andalis</a:t>
            </a:r>
          </a:p>
          <a:p>
            <a:pPr algn="ctr" defTabSz="609448">
              <a:lnSpc>
                <a:spcPts val="2986"/>
              </a:lnSpc>
              <a:buClrTx/>
            </a:pPr>
            <a:r>
              <a:rPr lang="en-US" sz="2133" kern="1200">
                <a:latin typeface="Glacial Indifference"/>
                <a:ea typeface="Glacial Indifference"/>
                <a:cs typeface="Glacial Indifference"/>
                <a:sym typeface="Glacial Indifference"/>
              </a:rPr>
              <a:t>Coaches (Elementary)</a:t>
            </a:r>
          </a:p>
          <a:p>
            <a:pPr algn="ctr" defTabSz="609448">
              <a:lnSpc>
                <a:spcPts val="2986"/>
              </a:lnSpc>
              <a:buClrTx/>
            </a:pPr>
            <a:endParaRPr lang="en-US" sz="2133" kern="1200">
              <a:latin typeface="Glacial Indifference"/>
              <a:ea typeface="Glacial Indifference"/>
              <a:cs typeface="Glacial Indifference"/>
              <a:sym typeface="Glacial Indifference"/>
            </a:endParaRPr>
          </a:p>
          <a:p>
            <a:pPr algn="ctr" defTabSz="609448">
              <a:lnSpc>
                <a:spcPts val="2986"/>
              </a:lnSpc>
              <a:buClrTx/>
            </a:pPr>
            <a:r>
              <a:rPr lang="en-US" sz="2133" b="1" kern="1200">
                <a:latin typeface="Glacial Indifference Bold"/>
                <a:ea typeface="Glacial Indifference Bold"/>
                <a:cs typeface="Glacial Indifference Bold"/>
                <a:sym typeface="Glacial Indifference Bold"/>
              </a:rPr>
              <a:t>Nenita T. Andalis</a:t>
            </a:r>
          </a:p>
          <a:p>
            <a:pPr algn="ctr" defTabSz="609448">
              <a:lnSpc>
                <a:spcPts val="2986"/>
              </a:lnSpc>
              <a:buClrTx/>
            </a:pPr>
            <a:r>
              <a:rPr lang="en-US" sz="2133" kern="1200">
                <a:latin typeface="Glacial Indifference"/>
                <a:ea typeface="Glacial Indifference"/>
                <a:cs typeface="Glacial Indifference"/>
                <a:sym typeface="Glacial Indifference"/>
              </a:rPr>
              <a:t>USANT Principal</a:t>
            </a:r>
          </a:p>
          <a:p>
            <a:pPr algn="ctr" defTabSz="609448">
              <a:lnSpc>
                <a:spcPts val="2986"/>
              </a:lnSpc>
              <a:buClrTx/>
            </a:pPr>
            <a:endParaRPr lang="en-US" sz="2133" kern="1200">
              <a:latin typeface="Glacial Indifference"/>
              <a:ea typeface="Glacial Indifference"/>
              <a:cs typeface="Glacial Indifference"/>
              <a:sym typeface="Glacial Indifference"/>
            </a:endParaRPr>
          </a:p>
          <a:p>
            <a:pPr algn="ctr" defTabSz="609448">
              <a:lnSpc>
                <a:spcPts val="2986"/>
              </a:lnSpc>
              <a:buClrTx/>
            </a:pPr>
            <a:r>
              <a:rPr lang="en-US" sz="2133" b="1" kern="1200">
                <a:latin typeface="Glacial Indifference Bold"/>
                <a:ea typeface="Glacial Indifference Bold"/>
                <a:cs typeface="Glacial Indifference Bold"/>
                <a:sym typeface="Glacial Indifference Bold"/>
              </a:rPr>
              <a:t>Henrico B. Sernal Jr.</a:t>
            </a:r>
          </a:p>
          <a:p>
            <a:pPr algn="ctr" defTabSz="609448">
              <a:lnSpc>
                <a:spcPts val="2986"/>
              </a:lnSpc>
              <a:buClrTx/>
            </a:pPr>
            <a:r>
              <a:rPr lang="en-US" sz="2133" kern="1200">
                <a:latin typeface="Glacial Indifference"/>
                <a:ea typeface="Glacial Indifference"/>
                <a:cs typeface="Glacial Indifference"/>
                <a:sym typeface="Glacial Indifference"/>
              </a:rPr>
              <a:t>Coach (Secondary)</a:t>
            </a:r>
          </a:p>
        </p:txBody>
      </p:sp>
      <p:sp>
        <p:nvSpPr>
          <p:cNvPr id="16" name="Freeform 16"/>
          <p:cNvSpPr/>
          <p:nvPr/>
        </p:nvSpPr>
        <p:spPr>
          <a:xfrm rot="-10800000">
            <a:off x="5891776" y="816903"/>
            <a:ext cx="784461" cy="5354583"/>
          </a:xfrm>
          <a:custGeom>
            <a:avLst/>
            <a:gdLst/>
            <a:ahLst/>
            <a:cxnLst/>
            <a:rect l="l" t="t" r="r" b="b"/>
            <a:pathLst>
              <a:path w="1176998" h="8033967">
                <a:moveTo>
                  <a:pt x="0" y="0"/>
                </a:moveTo>
                <a:lnTo>
                  <a:pt x="1176998" y="0"/>
                </a:lnTo>
                <a:lnTo>
                  <a:pt x="1176998" y="8033967"/>
                </a:lnTo>
                <a:lnTo>
                  <a:pt x="0" y="8033967"/>
                </a:lnTo>
                <a:lnTo>
                  <a:pt x="0" y="0"/>
                </a:lnTo>
                <a:close/>
              </a:path>
            </a:pathLst>
          </a:custGeom>
          <a:blipFill>
            <a:blip r:embed="rId2">
              <a:extLst>
                <a:ext uri="{96DAC541-7B7A-43D3-8B79-37D633B846F1}">
                  <asvg:svgBlip xmlns:asvg="http://schemas.microsoft.com/office/drawing/2016/SVG/main" r:embed="rId3"/>
                </a:ext>
              </a:extLst>
            </a:blip>
            <a:stretch>
              <a:fillRect b="-56269"/>
            </a:stretch>
          </a:blipFill>
        </p:spPr>
        <p:txBody>
          <a:bodyPr/>
          <a:lstStyle/>
          <a:p>
            <a:endParaRPr lang="en-PH"/>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8BA9AC-D54C-4EFA-32A1-BCBD2052C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C519E5-ADA1-8D98-5EFB-E16BB48A6217}"/>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BEST PRACTICES</a:t>
            </a:r>
          </a:p>
        </p:txBody>
      </p:sp>
      <p:sp>
        <p:nvSpPr>
          <p:cNvPr id="4" name="TextBox 3">
            <a:extLst>
              <a:ext uri="{FF2B5EF4-FFF2-40B4-BE49-F238E27FC236}">
                <a16:creationId xmlns:a16="http://schemas.microsoft.com/office/drawing/2014/main" id="{138A4C4C-D532-65B5-61DC-427D6FE086F7}"/>
              </a:ext>
            </a:extLst>
          </p:cNvPr>
          <p:cNvSpPr txBox="1"/>
          <p:nvPr/>
        </p:nvSpPr>
        <p:spPr>
          <a:xfrm>
            <a:off x="1573618" y="1326117"/>
            <a:ext cx="10154094" cy="3988849"/>
          </a:xfrm>
          <a:prstGeom prst="rect">
            <a:avLst/>
          </a:prstGeom>
          <a:noFill/>
        </p:spPr>
        <p:txBody>
          <a:bodyPr wrap="square">
            <a:spAutoFit/>
          </a:bodyPr>
          <a:lstStyle/>
          <a:p>
            <a:pPr algn="ctr">
              <a:lnSpc>
                <a:spcPct val="115000"/>
              </a:lnSpc>
              <a:spcAft>
                <a:spcPts val="1000"/>
              </a:spcAft>
              <a:buNone/>
            </a:pPr>
            <a:r>
              <a:rPr lang="en-US" sz="3200" b="1" dirty="0">
                <a:effectLst/>
                <a:latin typeface="Bookman Old Style" panose="02050604050505020204" pitchFamily="18" charset="0"/>
                <a:ea typeface="Calibri" panose="020F0502020204030204" pitchFamily="34" charset="0"/>
                <a:cs typeface="AppleSystemUIFont"/>
              </a:rPr>
              <a:t>"IRIGA Plus: A Partner in Reading and Numeracy"</a:t>
            </a:r>
            <a:endParaRPr lang="en-PH" sz="3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buNone/>
            </a:pPr>
            <a:r>
              <a:rPr lang="en-US" sz="1400" dirty="0">
                <a:effectLst/>
                <a:latin typeface="Bookman Old Style" panose="02050604050505020204" pitchFamily="18" charset="0"/>
                <a:ea typeface="Calibri" panose="020F0502020204030204" pitchFamily="34" charset="0"/>
                <a:cs typeface="AppleSystemUIFont"/>
              </a:rPr>
              <a:t>	</a:t>
            </a:r>
            <a:endParaRPr lang="en-PH" sz="12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50000"/>
              </a:lnSpc>
              <a:spcAft>
                <a:spcPts val="1000"/>
              </a:spcAft>
              <a:buNone/>
            </a:pPr>
            <a:r>
              <a:rPr lang="en-US" sz="2000" dirty="0">
                <a:effectLst/>
                <a:latin typeface="Bookman Old Style" panose="02050604050505020204" pitchFamily="18" charset="0"/>
                <a:ea typeface="Calibri" panose="020F0502020204030204" pitchFamily="34" charset="0"/>
                <a:cs typeface="AppleSystemUIFont"/>
              </a:rPr>
              <a:t>The </a:t>
            </a:r>
            <a:r>
              <a:rPr lang="en-US" sz="2000" b="1" dirty="0">
                <a:effectLst/>
                <a:latin typeface="Bookman Old Style" panose="02050604050505020204" pitchFamily="18" charset="0"/>
                <a:ea typeface="Calibri" panose="020F0502020204030204" pitchFamily="34" charset="0"/>
                <a:cs typeface="AppleSystemUIFont"/>
              </a:rPr>
              <a:t>IRIGA Plus Program</a:t>
            </a:r>
            <a:r>
              <a:rPr lang="en-US" sz="2000" dirty="0">
                <a:effectLst/>
                <a:latin typeface="Bookman Old Style" panose="02050604050505020204" pitchFamily="18" charset="0"/>
                <a:ea typeface="Calibri" panose="020F0502020204030204" pitchFamily="34" charset="0"/>
                <a:cs typeface="AppleSystemUIFont"/>
              </a:rPr>
              <a:t> is an intervention program in reading and numeracy by the Schools Division of Iriga City. It aims to provide support to learners who are struggling with reading and math. This program is designed to enhance the literacy and numeracy skills of students who need additional assistance, so they can keep up with their peers and achieve academic success.</a:t>
            </a:r>
            <a:endParaRPr lang="en-PH"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05105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486651-DB9A-8212-FC52-A5FC7EF3B7C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8FC9854-25EA-AF5F-E7BC-3FA3CE683F9D}"/>
              </a:ext>
            </a:extLst>
          </p:cNvPr>
          <p:cNvSpPr txBox="1"/>
          <p:nvPr/>
        </p:nvSpPr>
        <p:spPr>
          <a:xfrm>
            <a:off x="1339704" y="175171"/>
            <a:ext cx="10005236" cy="2570319"/>
          </a:xfrm>
          <a:prstGeom prst="rect">
            <a:avLst/>
          </a:prstGeom>
          <a:noFill/>
        </p:spPr>
        <p:txBody>
          <a:bodyPr wrap="square">
            <a:spAutoFit/>
          </a:bodyPr>
          <a:lstStyle/>
          <a:p>
            <a:pPr>
              <a:lnSpc>
                <a:spcPct val="115000"/>
              </a:lnSpc>
              <a:spcAft>
                <a:spcPts val="200"/>
              </a:spcAft>
              <a:buNone/>
            </a:pPr>
            <a:r>
              <a:rPr lang="en-US" sz="2000" b="1" dirty="0">
                <a:effectLst/>
                <a:latin typeface="Bookman Old Style" panose="02050604050505020204" pitchFamily="18" charset="0"/>
                <a:ea typeface="Calibri" panose="020F0502020204030204" pitchFamily="34" charset="0"/>
                <a:cs typeface="AppleSystemUIFont"/>
              </a:rPr>
              <a:t>Objectives:</a:t>
            </a:r>
            <a:endParaRPr lang="en-PH" sz="2000" dirty="0">
              <a:effectLst/>
              <a:latin typeface="Bookman Old Style" panose="02050604050505020204" pitchFamily="18"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2000" dirty="0">
                <a:effectLst/>
                <a:latin typeface="Bookman Old Style" panose="02050604050505020204" pitchFamily="18" charset="0"/>
                <a:ea typeface="Calibri" panose="020F0502020204030204" pitchFamily="34" charset="0"/>
                <a:cs typeface="AppleSystemUIFont"/>
              </a:rPr>
              <a:t>Improve the reading and numeracy skills of learners who need support</a:t>
            </a:r>
            <a:endParaRPr lang="en-PH" sz="2000" dirty="0">
              <a:effectLst/>
              <a:latin typeface="Bookman Old Style" panose="02050604050505020204" pitchFamily="18"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2000" dirty="0">
                <a:effectLst/>
                <a:latin typeface="Bookman Old Style" panose="02050604050505020204" pitchFamily="18" charset="0"/>
                <a:ea typeface="Calibri" panose="020F0502020204030204" pitchFamily="34" charset="0"/>
                <a:cs typeface="AppleSystemUIFont"/>
              </a:rPr>
              <a:t>Strengthen students’ confidence and motivation in learning</a:t>
            </a:r>
            <a:endParaRPr lang="en-PH" sz="2000" dirty="0">
              <a:effectLst/>
              <a:latin typeface="Bookman Old Style" panose="02050604050505020204" pitchFamily="18"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2000" dirty="0">
                <a:effectLst/>
                <a:latin typeface="Bookman Old Style" panose="02050604050505020204" pitchFamily="18" charset="0"/>
                <a:ea typeface="Calibri" panose="020F0502020204030204" pitchFamily="34" charset="0"/>
                <a:cs typeface="AppleSystemUIFont"/>
              </a:rPr>
              <a:t>Provide additional support and resources for teachers to address learning gaps</a:t>
            </a:r>
            <a:endParaRPr lang="en-PH" sz="2000" dirty="0">
              <a:effectLst/>
              <a:latin typeface="Bookman Old Style" panose="02050604050505020204" pitchFamily="18"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sz="2000" dirty="0">
                <a:effectLst/>
                <a:latin typeface="Bookman Old Style" panose="02050604050505020204" pitchFamily="18" charset="0"/>
                <a:ea typeface="Calibri" panose="020F0502020204030204" pitchFamily="34" charset="0"/>
                <a:cs typeface="AppleSystemUIFont"/>
              </a:rPr>
              <a:t>Promote a culture of reading and numeracy in schools and communities</a:t>
            </a:r>
            <a:endParaRPr lang="en-PH" sz="2000" dirty="0">
              <a:effectLst/>
              <a:latin typeface="Bookman Old Style" panose="02050604050505020204" pitchFamily="18" charset="0"/>
              <a:ea typeface="Calibri" panose="020F0502020204030204" pitchFamily="34" charset="0"/>
              <a:cs typeface="Times New Roman" panose="02020603050405020304" pitchFamily="18" charset="0"/>
            </a:endParaRPr>
          </a:p>
          <a:p>
            <a:pPr marL="457200">
              <a:lnSpc>
                <a:spcPct val="115000"/>
              </a:lnSpc>
              <a:spcAft>
                <a:spcPts val="1000"/>
              </a:spcAft>
              <a:buNone/>
            </a:pPr>
            <a:r>
              <a:rPr lang="en-US" sz="2000" dirty="0">
                <a:effectLst/>
                <a:latin typeface="Bookman Old Style" panose="02050604050505020204" pitchFamily="18" charset="0"/>
                <a:ea typeface="Calibri" panose="020F0502020204030204" pitchFamily="34" charset="0"/>
                <a:cs typeface="AppleSystemUIFont"/>
              </a:rPr>
              <a:t> </a:t>
            </a:r>
            <a:endParaRPr lang="en-PH" sz="2000" dirty="0">
              <a:effectLst/>
              <a:latin typeface="Bookman Old Style" panose="020506040505050202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18801C24-6D69-08AF-2D56-099F61FF8AD6}"/>
              </a:ext>
            </a:extLst>
          </p:cNvPr>
          <p:cNvSpPr txBox="1"/>
          <p:nvPr/>
        </p:nvSpPr>
        <p:spPr>
          <a:xfrm>
            <a:off x="1339704" y="2617304"/>
            <a:ext cx="10590026" cy="3281732"/>
          </a:xfrm>
          <a:prstGeom prst="rect">
            <a:avLst/>
          </a:prstGeom>
          <a:noFill/>
        </p:spPr>
        <p:txBody>
          <a:bodyPr wrap="square">
            <a:spAutoFit/>
          </a:bodyPr>
          <a:lstStyle/>
          <a:p>
            <a:pPr>
              <a:lnSpc>
                <a:spcPct val="115000"/>
              </a:lnSpc>
              <a:spcAft>
                <a:spcPts val="200"/>
              </a:spcAft>
              <a:buNone/>
            </a:pPr>
            <a:r>
              <a:rPr lang="en-US" sz="2000" b="1" dirty="0">
                <a:effectLst/>
                <a:latin typeface="Bookman Old Style" panose="02050604050505020204" pitchFamily="18" charset="0"/>
                <a:ea typeface="Calibri" panose="020F0502020204030204" pitchFamily="34" charset="0"/>
                <a:cs typeface="AppleSystemUIFont"/>
              </a:rPr>
              <a:t>Program Components:</a:t>
            </a:r>
            <a:endParaRPr lang="en-PH"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2000" b="1" dirty="0">
                <a:effectLst/>
                <a:latin typeface="Bookman Old Style" panose="02050604050505020204" pitchFamily="18" charset="0"/>
                <a:ea typeface="Calibri" panose="020F0502020204030204" pitchFamily="34" charset="0"/>
                <a:cs typeface="AppleSystemUIFont"/>
              </a:rPr>
              <a:t>Reading Intervention</a:t>
            </a:r>
            <a:r>
              <a:rPr lang="en-US" sz="2000" dirty="0">
                <a:effectLst/>
                <a:latin typeface="Bookman Old Style" panose="02050604050505020204" pitchFamily="18" charset="0"/>
                <a:ea typeface="Calibri" panose="020F0502020204030204" pitchFamily="34" charset="0"/>
                <a:cs typeface="AppleSystemUIFont"/>
              </a:rPr>
              <a:t>: Targeted instruction and reading activities to develop learners’ reading abilities</a:t>
            </a:r>
            <a:endParaRPr lang="en-PH"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2000" b="1" dirty="0">
                <a:effectLst/>
                <a:latin typeface="Bookman Old Style" panose="02050604050505020204" pitchFamily="18" charset="0"/>
                <a:ea typeface="Calibri" panose="020F0502020204030204" pitchFamily="34" charset="0"/>
                <a:cs typeface="AppleSystemUIFont"/>
              </a:rPr>
              <a:t>Numeracy Support</a:t>
            </a:r>
            <a:r>
              <a:rPr lang="en-US" sz="2000" dirty="0">
                <a:effectLst/>
                <a:latin typeface="Bookman Old Style" panose="02050604050505020204" pitchFamily="18" charset="0"/>
                <a:ea typeface="Calibri" panose="020F0502020204030204" pitchFamily="34" charset="0"/>
                <a:cs typeface="AppleSystemUIFont"/>
              </a:rPr>
              <a:t>: Math activities and exercises to improve learners’ numeracy skills</a:t>
            </a:r>
            <a:endParaRPr lang="en-PH"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2000" b="1" dirty="0">
                <a:effectLst/>
                <a:latin typeface="Bookman Old Style" panose="02050604050505020204" pitchFamily="18" charset="0"/>
                <a:ea typeface="Calibri" panose="020F0502020204030204" pitchFamily="34" charset="0"/>
                <a:cs typeface="AppleSystemUIFont"/>
              </a:rPr>
              <a:t>Teacher Training</a:t>
            </a:r>
            <a:r>
              <a:rPr lang="en-US" sz="2000" dirty="0">
                <a:effectLst/>
                <a:latin typeface="Bookman Old Style" panose="02050604050505020204" pitchFamily="18" charset="0"/>
                <a:ea typeface="Calibri" panose="020F0502020204030204" pitchFamily="34" charset="0"/>
                <a:cs typeface="AppleSystemUIFont"/>
              </a:rPr>
              <a:t>: Professional development for teachers to strengthen their teaching strategies</a:t>
            </a:r>
            <a:endParaRPr lang="en-PH"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n-US" sz="2000" b="1" dirty="0">
                <a:effectLst/>
                <a:latin typeface="Bookman Old Style" panose="02050604050505020204" pitchFamily="18" charset="0"/>
                <a:ea typeface="Calibri" panose="020F0502020204030204" pitchFamily="34" charset="0"/>
                <a:cs typeface="AppleSystemUIFont"/>
              </a:rPr>
              <a:t>Community Engagement</a:t>
            </a:r>
            <a:r>
              <a:rPr lang="en-US" sz="2000" dirty="0">
                <a:effectLst/>
                <a:latin typeface="Bookman Old Style" panose="02050604050505020204" pitchFamily="18" charset="0"/>
                <a:ea typeface="Calibri" panose="020F0502020204030204" pitchFamily="34" charset="0"/>
                <a:cs typeface="AppleSystemUIFont"/>
              </a:rPr>
              <a:t>: Partnerships with parents, community leaders, and other stakeholders to promote reading and numeracy</a:t>
            </a:r>
            <a:endParaRPr lang="en-PH"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80999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2D5E964-B709-B839-1AC8-7D5D4611CC0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0AC5B95-9462-0AE8-3727-E7DC2BA3589F}"/>
              </a:ext>
            </a:extLst>
          </p:cNvPr>
          <p:cNvSpPr txBox="1"/>
          <p:nvPr/>
        </p:nvSpPr>
        <p:spPr>
          <a:xfrm>
            <a:off x="1733109" y="1109872"/>
            <a:ext cx="9781952" cy="3065006"/>
          </a:xfrm>
          <a:prstGeom prst="rect">
            <a:avLst/>
          </a:prstGeom>
          <a:noFill/>
        </p:spPr>
        <p:txBody>
          <a:bodyPr wrap="square">
            <a:spAutoFit/>
          </a:bodyPr>
          <a:lstStyle/>
          <a:p>
            <a:pPr algn="just">
              <a:lnSpc>
                <a:spcPct val="115000"/>
              </a:lnSpc>
              <a:spcAft>
                <a:spcPts val="200"/>
              </a:spcAft>
              <a:buNone/>
            </a:pPr>
            <a:r>
              <a:rPr lang="en-US" sz="2400" b="1" dirty="0">
                <a:effectLst/>
                <a:latin typeface="Bookman Old Style" panose="02050604050505020204" pitchFamily="18" charset="0"/>
                <a:ea typeface="Calibri" panose="020F0502020204030204" pitchFamily="34" charset="0"/>
                <a:cs typeface="AppleSystemUIFont"/>
              </a:rPr>
              <a:t>Expected Outcomes:</a:t>
            </a:r>
            <a:endParaRPr lang="en-PH"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2400" dirty="0">
                <a:effectLst/>
                <a:latin typeface="Bookman Old Style" panose="02050604050505020204" pitchFamily="18" charset="0"/>
                <a:ea typeface="Calibri" panose="020F0502020204030204" pitchFamily="34" charset="0"/>
                <a:cs typeface="AppleSystemUIFont"/>
              </a:rPr>
              <a:t>Eliminate or significantly reduce the number of non-readers</a:t>
            </a:r>
            <a:endParaRPr lang="en-PH"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2400" dirty="0">
                <a:effectLst/>
                <a:latin typeface="Bookman Old Style" panose="02050604050505020204" pitchFamily="18" charset="0"/>
                <a:ea typeface="Calibri" panose="020F0502020204030204" pitchFamily="34" charset="0"/>
                <a:cs typeface="AppleSystemUIFont"/>
              </a:rPr>
              <a:t>Improved reading and numeracy skills of struggling learners</a:t>
            </a:r>
            <a:endParaRPr lang="en-PH"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US" sz="2400" dirty="0">
                <a:effectLst/>
                <a:latin typeface="Bookman Old Style" panose="02050604050505020204" pitchFamily="18" charset="0"/>
                <a:ea typeface="Calibri" panose="020F0502020204030204" pitchFamily="34" charset="0"/>
                <a:cs typeface="AppleSystemUIFont"/>
              </a:rPr>
              <a:t>Increased confidence, motivation, and capacity of teachers in teaching reading and math</a:t>
            </a:r>
            <a:endParaRPr lang="en-PH"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n-US" sz="2400" dirty="0">
                <a:effectLst/>
                <a:latin typeface="Bookman Old Style" panose="02050604050505020204" pitchFamily="18" charset="0"/>
                <a:ea typeface="Calibri" panose="020F0502020204030204" pitchFamily="34" charset="0"/>
                <a:cs typeface="AppleSystemUIFont"/>
              </a:rPr>
              <a:t>Strong collaboration with the LGU to provide proper support for quality education</a:t>
            </a:r>
            <a:endParaRPr lang="en-PH"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350707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BBDC2-DEFB-BDB8-14FF-208EECDF315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10558FE-A703-1E94-C6E3-DC3DB561E78C}"/>
              </a:ext>
            </a:extLst>
          </p:cNvPr>
          <p:cNvSpPr/>
          <p:nvPr/>
        </p:nvSpPr>
        <p:spPr>
          <a:xfrm>
            <a:off x="-1" y="893"/>
            <a:ext cx="12188825" cy="6856214"/>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448">
              <a:buClrTx/>
            </a:pPr>
            <a:endParaRPr lang="en-PH" sz="1200" kern="1200">
              <a:solidFill>
                <a:prstClr val="black"/>
              </a:solidFill>
              <a:latin typeface="Calibri"/>
              <a:ea typeface="+mn-ea"/>
              <a:cs typeface="+mn-cs"/>
            </a:endParaRPr>
          </a:p>
        </p:txBody>
      </p:sp>
      <p:graphicFrame>
        <p:nvGraphicFramePr>
          <p:cNvPr id="5" name="Chart 4">
            <a:extLst>
              <a:ext uri="{FF2B5EF4-FFF2-40B4-BE49-F238E27FC236}">
                <a16:creationId xmlns:a16="http://schemas.microsoft.com/office/drawing/2014/main" id="{3353266D-177F-D2BE-A698-A78001C333E6}"/>
              </a:ext>
            </a:extLst>
          </p:cNvPr>
          <p:cNvGraphicFramePr/>
          <p:nvPr>
            <p:extLst>
              <p:ext uri="{D42A27DB-BD31-4B8C-83A1-F6EECF244321}">
                <p14:modId xmlns:p14="http://schemas.microsoft.com/office/powerpoint/2010/main" val="260308341"/>
              </p:ext>
            </p:extLst>
          </p:nvPr>
        </p:nvGraphicFramePr>
        <p:xfrm>
          <a:off x="-101574" y="893"/>
          <a:ext cx="6602280" cy="688160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8">
            <a:extLst>
              <a:ext uri="{FF2B5EF4-FFF2-40B4-BE49-F238E27FC236}">
                <a16:creationId xmlns:a16="http://schemas.microsoft.com/office/drawing/2014/main" id="{BF58677F-39B4-B46D-E401-3A2BE2B7DB28}"/>
              </a:ext>
            </a:extLst>
          </p:cNvPr>
          <p:cNvSpPr txBox="1"/>
          <p:nvPr/>
        </p:nvSpPr>
        <p:spPr>
          <a:xfrm>
            <a:off x="-457081" y="178647"/>
            <a:ext cx="12188825" cy="859210"/>
          </a:xfrm>
          <a:prstGeom prst="rect">
            <a:avLst/>
          </a:prstGeom>
        </p:spPr>
        <p:txBody>
          <a:bodyPr lIns="0" tIns="0" rIns="0" bIns="0" rtlCol="0" anchor="t">
            <a:spAutoFit/>
          </a:bodyPr>
          <a:lstStyle/>
          <a:p>
            <a:pPr algn="ctr" defTabSz="609448">
              <a:lnSpc>
                <a:spcPts val="6664"/>
              </a:lnSpc>
              <a:buClrTx/>
            </a:pPr>
            <a:r>
              <a:rPr lang="en-US" sz="6664" kern="1200" dirty="0">
                <a:solidFill>
                  <a:srgbClr val="FFFFFF"/>
                </a:solidFill>
                <a:latin typeface="Open Sans Extra Bold"/>
                <a:ea typeface="Open Sans Extra Bold"/>
                <a:cs typeface="Open Sans Extra Bold"/>
                <a:sym typeface="Open Sans Extra Bold"/>
              </a:rPr>
              <a:t>SUMMARY OF LEARNERS</a:t>
            </a:r>
          </a:p>
        </p:txBody>
      </p:sp>
      <p:sp>
        <p:nvSpPr>
          <p:cNvPr id="7" name="TextBox 9">
            <a:extLst>
              <a:ext uri="{FF2B5EF4-FFF2-40B4-BE49-F238E27FC236}">
                <a16:creationId xmlns:a16="http://schemas.microsoft.com/office/drawing/2014/main" id="{0A192C63-A648-4D32-BA5C-577E93CC8BE6}"/>
              </a:ext>
            </a:extLst>
          </p:cNvPr>
          <p:cNvSpPr txBox="1"/>
          <p:nvPr/>
        </p:nvSpPr>
        <p:spPr>
          <a:xfrm>
            <a:off x="6399133" y="1143595"/>
            <a:ext cx="5688118" cy="4928337"/>
          </a:xfrm>
          <a:prstGeom prst="rect">
            <a:avLst/>
          </a:prstGeom>
        </p:spPr>
        <p:txBody>
          <a:bodyPr wrap="square" lIns="0" tIns="0" rIns="0" bIns="0" rtlCol="0" anchor="t">
            <a:spAutoFit/>
          </a:bodyPr>
          <a:lstStyle/>
          <a:p>
            <a:pPr algn="ctr" defTabSz="609448">
              <a:lnSpc>
                <a:spcPts val="2431"/>
              </a:lnSpc>
              <a:buClrTx/>
            </a:pPr>
            <a:r>
              <a:rPr lang="en-US" sz="2666" b="1" kern="1200" dirty="0">
                <a:solidFill>
                  <a:srgbClr val="FFFFFF"/>
                </a:solidFill>
                <a:latin typeface="Bookman Old Style" panose="02050604050505020204" pitchFamily="18" charset="0"/>
                <a:ea typeface="Arimo Bold"/>
                <a:cs typeface="Arimo Bold"/>
                <a:sym typeface="Arimo Bold"/>
              </a:rPr>
              <a:t>In the 2024-2025 school year, there are a total of 2,145 Grade 3 learners in public elementary schools in SDO Iriga City. From these numbers, 1,975 have undergone reading validation under the IRIGA Plus Program, while 170 learners were absent.</a:t>
            </a:r>
          </a:p>
          <a:p>
            <a:pPr algn="ctr" defTabSz="609448">
              <a:lnSpc>
                <a:spcPts val="2431"/>
              </a:lnSpc>
              <a:buClrTx/>
            </a:pPr>
            <a:endParaRPr lang="en-US" sz="2666" b="1" kern="1200" dirty="0">
              <a:solidFill>
                <a:srgbClr val="FFFFFF"/>
              </a:solidFill>
              <a:latin typeface="Bookman Old Style" panose="02050604050505020204" pitchFamily="18" charset="0"/>
              <a:ea typeface="Arimo Bold"/>
              <a:cs typeface="Arimo Bold"/>
              <a:sym typeface="Arimo Bold"/>
            </a:endParaRPr>
          </a:p>
          <a:p>
            <a:pPr algn="ctr" defTabSz="609448">
              <a:lnSpc>
                <a:spcPts val="2431"/>
              </a:lnSpc>
              <a:buClrTx/>
            </a:pPr>
            <a:r>
              <a:rPr lang="en-US" sz="2666" b="1" kern="1200" dirty="0">
                <a:solidFill>
                  <a:srgbClr val="FFFFFF"/>
                </a:solidFill>
                <a:latin typeface="Bookman Old Style" panose="02050604050505020204" pitchFamily="18" charset="0"/>
                <a:ea typeface="Arimo Bold"/>
                <a:cs typeface="Arimo Bold"/>
                <a:sym typeface="Arimo Bold"/>
              </a:rPr>
              <a:t>This means that 92.07% of the whole Grade 3 population was assessed; thus, the data presented herein shows a general picture of the status of Grade 3 literacy in SDO Iriga City.</a:t>
            </a:r>
          </a:p>
        </p:txBody>
      </p:sp>
    </p:spTree>
    <p:extLst>
      <p:ext uri="{BB962C8B-B14F-4D97-AF65-F5344CB8AC3E}">
        <p14:creationId xmlns:p14="http://schemas.microsoft.com/office/powerpoint/2010/main" val="36524512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893"/>
            <a:ext cx="12188825" cy="6856214"/>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448">
              <a:buClrTx/>
            </a:pPr>
            <a:endParaRPr lang="en-PH" sz="1200" kern="1200">
              <a:solidFill>
                <a:prstClr val="black"/>
              </a:solidFill>
              <a:latin typeface="Calibri"/>
              <a:ea typeface="+mn-ea"/>
              <a:cs typeface="+mn-cs"/>
            </a:endParaRPr>
          </a:p>
        </p:txBody>
      </p:sp>
      <p:graphicFrame>
        <p:nvGraphicFramePr>
          <p:cNvPr id="9" name="Chart 8">
            <a:extLst>
              <a:ext uri="{FF2B5EF4-FFF2-40B4-BE49-F238E27FC236}">
                <a16:creationId xmlns:a16="http://schemas.microsoft.com/office/drawing/2014/main" id="{02014C0E-F303-C9E3-0D0F-3EE6663175F4}"/>
              </a:ext>
            </a:extLst>
          </p:cNvPr>
          <p:cNvGraphicFramePr>
            <a:graphicFrameLocks/>
          </p:cNvGraphicFramePr>
          <p:nvPr/>
        </p:nvGraphicFramePr>
        <p:xfrm>
          <a:off x="203148" y="1014931"/>
          <a:ext cx="6703853" cy="566442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8">
            <a:extLst>
              <a:ext uri="{FF2B5EF4-FFF2-40B4-BE49-F238E27FC236}">
                <a16:creationId xmlns:a16="http://schemas.microsoft.com/office/drawing/2014/main" id="{C3B54E19-FBBE-360E-FB49-2B14C2C98A21}"/>
              </a:ext>
            </a:extLst>
          </p:cNvPr>
          <p:cNvSpPr txBox="1"/>
          <p:nvPr/>
        </p:nvSpPr>
        <p:spPr>
          <a:xfrm>
            <a:off x="0" y="178647"/>
            <a:ext cx="12138038" cy="770211"/>
          </a:xfrm>
          <a:prstGeom prst="rect">
            <a:avLst/>
          </a:prstGeom>
        </p:spPr>
        <p:txBody>
          <a:bodyPr wrap="square" lIns="0" tIns="0" rIns="0" bIns="0" rtlCol="0" anchor="t">
            <a:spAutoFit/>
          </a:bodyPr>
          <a:lstStyle/>
          <a:p>
            <a:pPr algn="ctr" defTabSz="609448">
              <a:lnSpc>
                <a:spcPts val="6664"/>
              </a:lnSpc>
              <a:buClrTx/>
            </a:pPr>
            <a:r>
              <a:rPr lang="en-US" sz="4332" kern="1200" dirty="0">
                <a:solidFill>
                  <a:srgbClr val="FFFFFF"/>
                </a:solidFill>
                <a:latin typeface="Open Sans Extra Bold"/>
                <a:ea typeface="Open Sans Extra Bold"/>
                <a:cs typeface="Open Sans Extra Bold"/>
                <a:sym typeface="Open Sans Extra Bold"/>
              </a:rPr>
              <a:t>DISTRIBUTION OF LEARNERS BY DISTRICT</a:t>
            </a:r>
          </a:p>
        </p:txBody>
      </p:sp>
      <p:sp>
        <p:nvSpPr>
          <p:cNvPr id="11" name="TextBox 9">
            <a:extLst>
              <a:ext uri="{FF2B5EF4-FFF2-40B4-BE49-F238E27FC236}">
                <a16:creationId xmlns:a16="http://schemas.microsoft.com/office/drawing/2014/main" id="{0EBFDE52-FBA8-D897-8D60-725F1012E8AF}"/>
              </a:ext>
            </a:extLst>
          </p:cNvPr>
          <p:cNvSpPr txBox="1"/>
          <p:nvPr/>
        </p:nvSpPr>
        <p:spPr>
          <a:xfrm>
            <a:off x="7033967" y="1448316"/>
            <a:ext cx="5027890" cy="4620496"/>
          </a:xfrm>
          <a:prstGeom prst="rect">
            <a:avLst/>
          </a:prstGeom>
        </p:spPr>
        <p:txBody>
          <a:bodyPr wrap="square" lIns="0" tIns="0" rIns="0" bIns="0" rtlCol="0" anchor="t">
            <a:spAutoFit/>
          </a:bodyPr>
          <a:lstStyle/>
          <a:p>
            <a:pPr algn="ctr" defTabSz="609448">
              <a:lnSpc>
                <a:spcPts val="2431"/>
              </a:lnSpc>
              <a:buClrTx/>
            </a:pPr>
            <a:r>
              <a:rPr lang="en-US" sz="2666" b="1" i="1" kern="1200" dirty="0">
                <a:solidFill>
                  <a:srgbClr val="FFFFFF"/>
                </a:solidFill>
                <a:latin typeface="Bookman Old Style" panose="02050604050505020204" pitchFamily="18" charset="0"/>
                <a:ea typeface="Arimo Bold"/>
                <a:cs typeface="Arimo Bold"/>
                <a:sym typeface="Arimo Bold"/>
              </a:rPr>
              <a:t>As expected, Central District has the highest number of enrolment and learners assessed.  However, as regards the learner assessed, North District registered the highest percentage of learners assessed with 95.57% followed by South District with 93.00%, and Central District registered the lowest percentage of learners assessed with 89.53%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1B2F2-7AEA-D4F2-E6DE-EBFEA04566D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C43F3F2-5FD7-E36B-6751-F395DFB68A62}"/>
              </a:ext>
            </a:extLst>
          </p:cNvPr>
          <p:cNvSpPr/>
          <p:nvPr/>
        </p:nvSpPr>
        <p:spPr>
          <a:xfrm>
            <a:off x="-1" y="893"/>
            <a:ext cx="12188825" cy="6856214"/>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448">
              <a:buClrTx/>
            </a:pPr>
            <a:endParaRPr lang="en-PH" sz="1200" kern="1200">
              <a:solidFill>
                <a:prstClr val="black"/>
              </a:solidFill>
              <a:latin typeface="Calibri"/>
              <a:ea typeface="+mn-ea"/>
              <a:cs typeface="+mn-cs"/>
            </a:endParaRPr>
          </a:p>
        </p:txBody>
      </p:sp>
      <p:graphicFrame>
        <p:nvGraphicFramePr>
          <p:cNvPr id="5" name="Chart 4">
            <a:extLst>
              <a:ext uri="{FF2B5EF4-FFF2-40B4-BE49-F238E27FC236}">
                <a16:creationId xmlns:a16="http://schemas.microsoft.com/office/drawing/2014/main" id="{CC4203F7-A64E-8FBE-9A74-93FAA322ECF7}"/>
              </a:ext>
            </a:extLst>
          </p:cNvPr>
          <p:cNvGraphicFramePr/>
          <p:nvPr>
            <p:extLst>
              <p:ext uri="{D42A27DB-BD31-4B8C-83A1-F6EECF244321}">
                <p14:modId xmlns:p14="http://schemas.microsoft.com/office/powerpoint/2010/main" val="2878537398"/>
              </p:ext>
            </p:extLst>
          </p:nvPr>
        </p:nvGraphicFramePr>
        <p:xfrm>
          <a:off x="101573" y="788088"/>
          <a:ext cx="7008574" cy="597591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8">
            <a:extLst>
              <a:ext uri="{FF2B5EF4-FFF2-40B4-BE49-F238E27FC236}">
                <a16:creationId xmlns:a16="http://schemas.microsoft.com/office/drawing/2014/main" id="{84109717-8575-A601-4FE6-AF3279048851}"/>
              </a:ext>
            </a:extLst>
          </p:cNvPr>
          <p:cNvSpPr txBox="1"/>
          <p:nvPr/>
        </p:nvSpPr>
        <p:spPr>
          <a:xfrm>
            <a:off x="0" y="3633"/>
            <a:ext cx="12138038" cy="770211"/>
          </a:xfrm>
          <a:prstGeom prst="rect">
            <a:avLst/>
          </a:prstGeom>
        </p:spPr>
        <p:txBody>
          <a:bodyPr wrap="square" lIns="0" tIns="0" rIns="0" bIns="0" rtlCol="0" anchor="t">
            <a:spAutoFit/>
          </a:bodyPr>
          <a:lstStyle/>
          <a:p>
            <a:pPr algn="ctr" defTabSz="609448">
              <a:lnSpc>
                <a:spcPts val="6664"/>
              </a:lnSpc>
              <a:buClrTx/>
            </a:pPr>
            <a:r>
              <a:rPr lang="en-US" sz="4332" kern="1200" dirty="0">
                <a:solidFill>
                  <a:srgbClr val="FFFFFF"/>
                </a:solidFill>
                <a:latin typeface="Open Sans Extra Bold"/>
                <a:ea typeface="Open Sans Extra Bold"/>
                <a:cs typeface="Open Sans Extra Bold"/>
                <a:sym typeface="Open Sans Extra Bold"/>
              </a:rPr>
              <a:t>SDO’s Literacy Performance in Grade 3</a:t>
            </a:r>
          </a:p>
        </p:txBody>
      </p:sp>
      <p:sp>
        <p:nvSpPr>
          <p:cNvPr id="7" name="TextBox 9">
            <a:extLst>
              <a:ext uri="{FF2B5EF4-FFF2-40B4-BE49-F238E27FC236}">
                <a16:creationId xmlns:a16="http://schemas.microsoft.com/office/drawing/2014/main" id="{F04D27B5-C506-12B2-0732-FE7803B46214}"/>
              </a:ext>
            </a:extLst>
          </p:cNvPr>
          <p:cNvSpPr txBox="1"/>
          <p:nvPr/>
        </p:nvSpPr>
        <p:spPr>
          <a:xfrm>
            <a:off x="7211721" y="1448316"/>
            <a:ext cx="4850137" cy="3389389"/>
          </a:xfrm>
          <a:prstGeom prst="rect">
            <a:avLst/>
          </a:prstGeom>
        </p:spPr>
        <p:txBody>
          <a:bodyPr wrap="square" lIns="0" tIns="0" rIns="0" bIns="0" rtlCol="0" anchor="t">
            <a:spAutoFit/>
          </a:bodyPr>
          <a:lstStyle/>
          <a:p>
            <a:pPr algn="ctr" defTabSz="609448">
              <a:lnSpc>
                <a:spcPts val="2431"/>
              </a:lnSpc>
              <a:buClrTx/>
            </a:pPr>
            <a:r>
              <a:rPr lang="en-US" sz="2666" b="1" i="1" kern="1200" dirty="0">
                <a:solidFill>
                  <a:srgbClr val="FFFFFF"/>
                </a:solidFill>
                <a:latin typeface="Bookman Old Style" panose="02050604050505020204" pitchFamily="18" charset="0"/>
                <a:ea typeface="Arimo Bold"/>
                <a:cs typeface="Arimo Bold"/>
                <a:sym typeface="Arimo Bold"/>
              </a:rPr>
              <a:t>Overall, Grade 3 learners in SDO Iriga City are in the Light intervention level with 31.42%.  This was followed by the meeting expectations with 29.78%, then by Moderate Intervention (23.86%).  However, there are 13.58% who are still at full intervention level</a:t>
            </a:r>
          </a:p>
        </p:txBody>
      </p:sp>
    </p:spTree>
    <p:extLst>
      <p:ext uri="{BB962C8B-B14F-4D97-AF65-F5344CB8AC3E}">
        <p14:creationId xmlns:p14="http://schemas.microsoft.com/office/powerpoint/2010/main" val="28031303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8939D6-FA5E-1B28-A23A-52B659A71E6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B682B95-A0A1-8B02-FA53-6C55D3A9C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93"/>
            <a:ext cx="12188825" cy="68562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dirty="0">
              <a:solidFill>
                <a:prstClr val="white"/>
              </a:solidFill>
              <a:latin typeface="Aptos" panose="02110004020202020204"/>
            </a:endParaRPr>
          </a:p>
        </p:txBody>
      </p:sp>
      <p:sp>
        <p:nvSpPr>
          <p:cNvPr id="10" name="Freeform: Shape 9">
            <a:extLst>
              <a:ext uri="{FF2B5EF4-FFF2-40B4-BE49-F238E27FC236}">
                <a16:creationId xmlns:a16="http://schemas.microsoft.com/office/drawing/2014/main" id="{B1373439-F25C-3276-AAE5-7B4BDC0F94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059" y="-252710"/>
            <a:ext cx="1827162" cy="1376630"/>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dirty="0">
              <a:solidFill>
                <a:prstClr val="white"/>
              </a:solidFill>
              <a:latin typeface="Aptos" panose="02110004020202020204"/>
            </a:endParaRPr>
          </a:p>
        </p:txBody>
      </p:sp>
      <p:sp>
        <p:nvSpPr>
          <p:cNvPr id="12" name="Rectangle 11">
            <a:extLst>
              <a:ext uri="{FF2B5EF4-FFF2-40B4-BE49-F238E27FC236}">
                <a16:creationId xmlns:a16="http://schemas.microsoft.com/office/drawing/2014/main" id="{ECEF252A-608C-7791-9D95-13AE2A2A3F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408" y="422929"/>
            <a:ext cx="645200" cy="645200"/>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a:solidFill>
                <a:prstClr val="white"/>
              </a:solidFill>
              <a:latin typeface="Aptos" panose="02110004020202020204"/>
            </a:endParaRPr>
          </a:p>
        </p:txBody>
      </p:sp>
      <p:sp>
        <p:nvSpPr>
          <p:cNvPr id="14" name="Rectangle 13">
            <a:extLst>
              <a:ext uri="{FF2B5EF4-FFF2-40B4-BE49-F238E27FC236}">
                <a16:creationId xmlns:a16="http://schemas.microsoft.com/office/drawing/2014/main" id="{03F2485D-63D7-3E71-B5E8-F6CC9F4691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0866" y="655862"/>
            <a:ext cx="687293" cy="687293"/>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a:solidFill>
                <a:prstClr val="white"/>
              </a:solidFill>
              <a:latin typeface="Aptos" panose="02110004020202020204"/>
            </a:endParaRPr>
          </a:p>
        </p:txBody>
      </p:sp>
      <p:sp>
        <p:nvSpPr>
          <p:cNvPr id="16" name="Freeform: Shape 15">
            <a:extLst>
              <a:ext uri="{FF2B5EF4-FFF2-40B4-BE49-F238E27FC236}">
                <a16:creationId xmlns:a16="http://schemas.microsoft.com/office/drawing/2014/main" id="{54FAA13A-9B2E-785E-B916-8172F78D6B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4206" y="894"/>
            <a:ext cx="2834619" cy="1480451"/>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126">
              <a:buClrTx/>
            </a:pPr>
            <a:endParaRPr lang="en-US" sz="1799" kern="1200" dirty="0">
              <a:solidFill>
                <a:prstClr val="white"/>
              </a:solidFill>
              <a:latin typeface="Aptos" panose="02110004020202020204"/>
            </a:endParaRPr>
          </a:p>
        </p:txBody>
      </p:sp>
      <p:sp>
        <p:nvSpPr>
          <p:cNvPr id="18" name="Isosceles Triangle 17">
            <a:extLst>
              <a:ext uri="{FF2B5EF4-FFF2-40B4-BE49-F238E27FC236}">
                <a16:creationId xmlns:a16="http://schemas.microsoft.com/office/drawing/2014/main" id="{8DFFBF81-0E2F-22AB-A6B0-6747031FCA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4267" y="6114802"/>
            <a:ext cx="1494124" cy="742306"/>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a:solidFill>
                <a:prstClr val="white"/>
              </a:solidFill>
              <a:latin typeface="Aptos" panose="02110004020202020204"/>
            </a:endParaRPr>
          </a:p>
        </p:txBody>
      </p:sp>
      <p:sp>
        <p:nvSpPr>
          <p:cNvPr id="20" name="Isosceles Triangle 19">
            <a:extLst>
              <a:ext uri="{FF2B5EF4-FFF2-40B4-BE49-F238E27FC236}">
                <a16:creationId xmlns:a16="http://schemas.microsoft.com/office/drawing/2014/main" id="{CC6DC1B8-6755-E251-1E48-A48C072BE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2100" y="6452356"/>
            <a:ext cx="814691" cy="404752"/>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a:solidFill>
                <a:prstClr val="white"/>
              </a:solidFill>
              <a:latin typeface="Aptos" panose="02110004020202020204"/>
            </a:endParaRPr>
          </a:p>
        </p:txBody>
      </p:sp>
      <p:sp>
        <p:nvSpPr>
          <p:cNvPr id="5" name="TextBox 4">
            <a:extLst>
              <a:ext uri="{FF2B5EF4-FFF2-40B4-BE49-F238E27FC236}">
                <a16:creationId xmlns:a16="http://schemas.microsoft.com/office/drawing/2014/main" id="{833D17EF-4207-5BF0-A89B-68144440D860}"/>
              </a:ext>
            </a:extLst>
          </p:cNvPr>
          <p:cNvSpPr txBox="1"/>
          <p:nvPr/>
        </p:nvSpPr>
        <p:spPr>
          <a:xfrm>
            <a:off x="1784718" y="383926"/>
            <a:ext cx="9442876" cy="1200016"/>
          </a:xfrm>
          <a:prstGeom prst="rect">
            <a:avLst/>
          </a:prstGeom>
          <a:noFill/>
        </p:spPr>
        <p:txBody>
          <a:bodyPr wrap="square" rtlCol="0">
            <a:spAutoFit/>
          </a:bodyPr>
          <a:lstStyle/>
          <a:p>
            <a:pPr algn="ctr" defTabSz="914126">
              <a:buClrTx/>
            </a:pPr>
            <a:r>
              <a:rPr lang="en-US" sz="3599" kern="1200" dirty="0">
                <a:solidFill>
                  <a:prstClr val="black"/>
                </a:solidFill>
                <a:latin typeface="Aptos" panose="02110004020202020204"/>
                <a:ea typeface="+mn-ea"/>
                <a:cs typeface="+mn-cs"/>
              </a:rPr>
              <a:t>Results 2024 – 2025 BoSY and </a:t>
            </a:r>
            <a:r>
              <a:rPr lang="en-US" sz="3599" kern="1200" dirty="0" err="1">
                <a:solidFill>
                  <a:prstClr val="black"/>
                </a:solidFill>
                <a:latin typeface="Aptos" panose="02110004020202020204"/>
                <a:ea typeface="+mn-ea"/>
                <a:cs typeface="+mn-cs"/>
              </a:rPr>
              <a:t>EoSY</a:t>
            </a:r>
            <a:r>
              <a:rPr lang="en-US" sz="3599" kern="1200" dirty="0">
                <a:solidFill>
                  <a:prstClr val="black"/>
                </a:solidFill>
                <a:latin typeface="Aptos" panose="02110004020202020204"/>
                <a:ea typeface="+mn-ea"/>
                <a:cs typeface="+mn-cs"/>
              </a:rPr>
              <a:t> RMA for Key Stage 1 </a:t>
            </a:r>
            <a:endParaRPr lang="en-PH" sz="3599" kern="1200" dirty="0">
              <a:solidFill>
                <a:prstClr val="black"/>
              </a:solidFill>
              <a:latin typeface="Aptos" panose="02110004020202020204"/>
              <a:ea typeface="+mn-ea"/>
              <a:cs typeface="+mn-cs"/>
            </a:endParaRPr>
          </a:p>
        </p:txBody>
      </p:sp>
      <p:pic>
        <p:nvPicPr>
          <p:cNvPr id="2" name="Picture 1">
            <a:extLst>
              <a:ext uri="{FF2B5EF4-FFF2-40B4-BE49-F238E27FC236}">
                <a16:creationId xmlns:a16="http://schemas.microsoft.com/office/drawing/2014/main" id="{F0094002-4CA9-F1A6-4B65-8DE1A1BE4977}"/>
              </a:ext>
            </a:extLst>
          </p:cNvPr>
          <p:cNvPicPr>
            <a:picLocks noChangeAspect="1"/>
          </p:cNvPicPr>
          <p:nvPr/>
        </p:nvPicPr>
        <p:blipFill>
          <a:blip r:embed="rId2"/>
          <a:stretch>
            <a:fillRect/>
          </a:stretch>
        </p:blipFill>
        <p:spPr>
          <a:xfrm>
            <a:off x="6383612" y="2439803"/>
            <a:ext cx="5391588" cy="2291424"/>
          </a:xfrm>
          <a:prstGeom prst="rect">
            <a:avLst/>
          </a:prstGeom>
          <a:ln>
            <a:noFill/>
          </a:ln>
        </p:spPr>
      </p:pic>
      <p:pic>
        <p:nvPicPr>
          <p:cNvPr id="6" name="Picture 5">
            <a:extLst>
              <a:ext uri="{FF2B5EF4-FFF2-40B4-BE49-F238E27FC236}">
                <a16:creationId xmlns:a16="http://schemas.microsoft.com/office/drawing/2014/main" id="{C588AB3F-A7F5-66FC-4648-7C9C97ECD6CE}"/>
              </a:ext>
            </a:extLst>
          </p:cNvPr>
          <p:cNvPicPr>
            <a:picLocks noChangeAspect="1"/>
          </p:cNvPicPr>
          <p:nvPr/>
        </p:nvPicPr>
        <p:blipFill>
          <a:blip r:embed="rId3"/>
          <a:stretch>
            <a:fillRect/>
          </a:stretch>
        </p:blipFill>
        <p:spPr>
          <a:xfrm>
            <a:off x="70452" y="2439803"/>
            <a:ext cx="6226979" cy="2291424"/>
          </a:xfrm>
          <a:prstGeom prst="rect">
            <a:avLst/>
          </a:prstGeom>
        </p:spPr>
      </p:pic>
    </p:spTree>
    <p:extLst>
      <p:ext uri="{BB962C8B-B14F-4D97-AF65-F5344CB8AC3E}">
        <p14:creationId xmlns:p14="http://schemas.microsoft.com/office/powerpoint/2010/main" val="40556582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4C42AE-7055-4CB3-1103-E6E3765A57D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EE14608-9636-1BD7-087E-EF83B9179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93"/>
            <a:ext cx="12188825" cy="68562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dirty="0">
              <a:solidFill>
                <a:prstClr val="white"/>
              </a:solidFill>
              <a:latin typeface="Aptos" panose="02110004020202020204"/>
            </a:endParaRPr>
          </a:p>
        </p:txBody>
      </p:sp>
      <p:sp>
        <p:nvSpPr>
          <p:cNvPr id="10" name="Freeform: Shape 9">
            <a:extLst>
              <a:ext uri="{FF2B5EF4-FFF2-40B4-BE49-F238E27FC236}">
                <a16:creationId xmlns:a16="http://schemas.microsoft.com/office/drawing/2014/main" id="{D5B83985-A6C9-B332-FB15-963DE424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059" y="-252710"/>
            <a:ext cx="1827162" cy="1376630"/>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dirty="0">
              <a:solidFill>
                <a:prstClr val="white"/>
              </a:solidFill>
              <a:latin typeface="Aptos" panose="02110004020202020204"/>
            </a:endParaRPr>
          </a:p>
        </p:txBody>
      </p:sp>
      <p:sp>
        <p:nvSpPr>
          <p:cNvPr id="12" name="Rectangle 11">
            <a:extLst>
              <a:ext uri="{FF2B5EF4-FFF2-40B4-BE49-F238E27FC236}">
                <a16:creationId xmlns:a16="http://schemas.microsoft.com/office/drawing/2014/main" id="{E0F27C39-EEDF-6BB3-3CB3-614F9E160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408" y="422929"/>
            <a:ext cx="645200" cy="645200"/>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a:solidFill>
                <a:prstClr val="white"/>
              </a:solidFill>
              <a:latin typeface="Aptos" panose="02110004020202020204"/>
            </a:endParaRPr>
          </a:p>
        </p:txBody>
      </p:sp>
      <p:sp>
        <p:nvSpPr>
          <p:cNvPr id="14" name="Rectangle 13">
            <a:extLst>
              <a:ext uri="{FF2B5EF4-FFF2-40B4-BE49-F238E27FC236}">
                <a16:creationId xmlns:a16="http://schemas.microsoft.com/office/drawing/2014/main" id="{60A29C50-650E-836E-A33C-47D624BC4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0866" y="655862"/>
            <a:ext cx="687293" cy="687293"/>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a:solidFill>
                <a:prstClr val="white"/>
              </a:solidFill>
              <a:latin typeface="Aptos" panose="02110004020202020204"/>
            </a:endParaRPr>
          </a:p>
        </p:txBody>
      </p:sp>
      <p:sp>
        <p:nvSpPr>
          <p:cNvPr id="16" name="Freeform: Shape 15">
            <a:extLst>
              <a:ext uri="{FF2B5EF4-FFF2-40B4-BE49-F238E27FC236}">
                <a16:creationId xmlns:a16="http://schemas.microsoft.com/office/drawing/2014/main" id="{80A39EE8-E89F-AF81-5D2B-672D6A1F3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4206" y="894"/>
            <a:ext cx="2834619" cy="1480451"/>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126">
              <a:buClrTx/>
            </a:pPr>
            <a:endParaRPr lang="en-US" sz="1799" kern="1200" dirty="0">
              <a:solidFill>
                <a:prstClr val="white"/>
              </a:solidFill>
              <a:latin typeface="Aptos" panose="02110004020202020204"/>
            </a:endParaRPr>
          </a:p>
        </p:txBody>
      </p:sp>
      <p:sp>
        <p:nvSpPr>
          <p:cNvPr id="18" name="Isosceles Triangle 17">
            <a:extLst>
              <a:ext uri="{FF2B5EF4-FFF2-40B4-BE49-F238E27FC236}">
                <a16:creationId xmlns:a16="http://schemas.microsoft.com/office/drawing/2014/main" id="{37D61845-5EB9-55CB-457A-5CD492151E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4267" y="6114802"/>
            <a:ext cx="1494124" cy="742306"/>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a:solidFill>
                <a:prstClr val="white"/>
              </a:solidFill>
              <a:latin typeface="Aptos" panose="02110004020202020204"/>
            </a:endParaRPr>
          </a:p>
        </p:txBody>
      </p:sp>
      <p:sp>
        <p:nvSpPr>
          <p:cNvPr id="20" name="Isosceles Triangle 19">
            <a:extLst>
              <a:ext uri="{FF2B5EF4-FFF2-40B4-BE49-F238E27FC236}">
                <a16:creationId xmlns:a16="http://schemas.microsoft.com/office/drawing/2014/main" id="{376AD54D-20E0-08DB-0DCD-8661FC926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2100" y="6452356"/>
            <a:ext cx="814691" cy="404752"/>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buClrTx/>
            </a:pPr>
            <a:endParaRPr lang="en-US" sz="1799" kern="1200">
              <a:solidFill>
                <a:prstClr val="white"/>
              </a:solidFill>
              <a:latin typeface="Aptos" panose="02110004020202020204"/>
            </a:endParaRPr>
          </a:p>
        </p:txBody>
      </p:sp>
      <p:sp>
        <p:nvSpPr>
          <p:cNvPr id="5" name="TextBox 4">
            <a:extLst>
              <a:ext uri="{FF2B5EF4-FFF2-40B4-BE49-F238E27FC236}">
                <a16:creationId xmlns:a16="http://schemas.microsoft.com/office/drawing/2014/main" id="{753C346A-E182-761F-8584-68117DB21AE1}"/>
              </a:ext>
            </a:extLst>
          </p:cNvPr>
          <p:cNvSpPr txBox="1"/>
          <p:nvPr/>
        </p:nvSpPr>
        <p:spPr>
          <a:xfrm>
            <a:off x="1318321" y="116184"/>
            <a:ext cx="9442876" cy="1200016"/>
          </a:xfrm>
          <a:prstGeom prst="rect">
            <a:avLst/>
          </a:prstGeom>
          <a:noFill/>
        </p:spPr>
        <p:txBody>
          <a:bodyPr wrap="square" rtlCol="0">
            <a:spAutoFit/>
          </a:bodyPr>
          <a:lstStyle/>
          <a:p>
            <a:pPr algn="ctr" defTabSz="914126">
              <a:buClrTx/>
            </a:pPr>
            <a:r>
              <a:rPr lang="en-US" sz="3599" kern="1200" dirty="0">
                <a:solidFill>
                  <a:prstClr val="black"/>
                </a:solidFill>
                <a:latin typeface="Aptos" panose="02110004020202020204"/>
                <a:ea typeface="+mn-ea"/>
                <a:cs typeface="+mn-cs"/>
              </a:rPr>
              <a:t>Comparative Analysis of  2024 – 2025 BoSY and </a:t>
            </a:r>
            <a:r>
              <a:rPr lang="en-US" sz="3599" kern="1200" dirty="0" err="1">
                <a:solidFill>
                  <a:prstClr val="black"/>
                </a:solidFill>
                <a:latin typeface="Aptos" panose="02110004020202020204"/>
                <a:ea typeface="+mn-ea"/>
                <a:cs typeface="+mn-cs"/>
              </a:rPr>
              <a:t>EoSY</a:t>
            </a:r>
            <a:r>
              <a:rPr lang="en-US" sz="3599" kern="1200" dirty="0">
                <a:solidFill>
                  <a:prstClr val="black"/>
                </a:solidFill>
                <a:latin typeface="Aptos" panose="02110004020202020204"/>
                <a:ea typeface="+mn-ea"/>
                <a:cs typeface="+mn-cs"/>
              </a:rPr>
              <a:t> RMA for Key Stage 1 </a:t>
            </a:r>
            <a:endParaRPr lang="en-PH" sz="3599" kern="1200" dirty="0">
              <a:solidFill>
                <a:prstClr val="black"/>
              </a:solidFill>
              <a:latin typeface="Aptos" panose="02110004020202020204"/>
              <a:ea typeface="+mn-ea"/>
              <a:cs typeface="+mn-cs"/>
            </a:endParaRPr>
          </a:p>
        </p:txBody>
      </p:sp>
      <p:graphicFrame>
        <p:nvGraphicFramePr>
          <p:cNvPr id="2" name="Table 1">
            <a:extLst>
              <a:ext uri="{FF2B5EF4-FFF2-40B4-BE49-F238E27FC236}">
                <a16:creationId xmlns:a16="http://schemas.microsoft.com/office/drawing/2014/main" id="{5A21A5CB-C7B3-90E5-97AC-8ED166BA0C2E}"/>
              </a:ext>
            </a:extLst>
          </p:cNvPr>
          <p:cNvGraphicFramePr>
            <a:graphicFrameLocks noGrp="1"/>
          </p:cNvGraphicFramePr>
          <p:nvPr/>
        </p:nvGraphicFramePr>
        <p:xfrm>
          <a:off x="436303" y="1424663"/>
          <a:ext cx="11385474" cy="3413664"/>
        </p:xfrm>
        <a:graphic>
          <a:graphicData uri="http://schemas.openxmlformats.org/drawingml/2006/table">
            <a:tbl>
              <a:tblPr firstRow="1" bandRow="1">
                <a:tableStyleId>{5C22544A-7EE6-4342-B048-85BDC9FD1C3A}</a:tableStyleId>
              </a:tblPr>
              <a:tblGrid>
                <a:gridCol w="1897579">
                  <a:extLst>
                    <a:ext uri="{9D8B030D-6E8A-4147-A177-3AD203B41FA5}">
                      <a16:colId xmlns:a16="http://schemas.microsoft.com/office/drawing/2014/main" val="2703962404"/>
                    </a:ext>
                  </a:extLst>
                </a:gridCol>
                <a:gridCol w="1897579">
                  <a:extLst>
                    <a:ext uri="{9D8B030D-6E8A-4147-A177-3AD203B41FA5}">
                      <a16:colId xmlns:a16="http://schemas.microsoft.com/office/drawing/2014/main" val="830888308"/>
                    </a:ext>
                  </a:extLst>
                </a:gridCol>
                <a:gridCol w="1897579">
                  <a:extLst>
                    <a:ext uri="{9D8B030D-6E8A-4147-A177-3AD203B41FA5}">
                      <a16:colId xmlns:a16="http://schemas.microsoft.com/office/drawing/2014/main" val="412129865"/>
                    </a:ext>
                  </a:extLst>
                </a:gridCol>
                <a:gridCol w="1897579">
                  <a:extLst>
                    <a:ext uri="{9D8B030D-6E8A-4147-A177-3AD203B41FA5}">
                      <a16:colId xmlns:a16="http://schemas.microsoft.com/office/drawing/2014/main" val="2751355600"/>
                    </a:ext>
                  </a:extLst>
                </a:gridCol>
                <a:gridCol w="1897579">
                  <a:extLst>
                    <a:ext uri="{9D8B030D-6E8A-4147-A177-3AD203B41FA5}">
                      <a16:colId xmlns:a16="http://schemas.microsoft.com/office/drawing/2014/main" val="1076290017"/>
                    </a:ext>
                  </a:extLst>
                </a:gridCol>
                <a:gridCol w="1897579">
                  <a:extLst>
                    <a:ext uri="{9D8B030D-6E8A-4147-A177-3AD203B41FA5}">
                      <a16:colId xmlns:a16="http://schemas.microsoft.com/office/drawing/2014/main" val="1504557358"/>
                    </a:ext>
                  </a:extLst>
                </a:gridCol>
              </a:tblGrid>
              <a:tr h="1005578">
                <a:tc>
                  <a:txBody>
                    <a:bodyPr/>
                    <a:lstStyle/>
                    <a:p>
                      <a:endParaRPr lang="en-PH" sz="1800" dirty="0"/>
                    </a:p>
                  </a:txBody>
                  <a:tcPr marL="91416" marR="91416" marT="45708" marB="45708"/>
                </a:tc>
                <a:tc>
                  <a:txBody>
                    <a:bodyPr/>
                    <a:lstStyle/>
                    <a:p>
                      <a:r>
                        <a:rPr lang="en-US" sz="2000" dirty="0"/>
                        <a:t>Emerging (Not Proficient )</a:t>
                      </a:r>
                      <a:endParaRPr lang="en-PH" sz="2000" dirty="0"/>
                    </a:p>
                  </a:txBody>
                  <a:tcPr marL="91416" marR="91416" marT="45708" marB="45708"/>
                </a:tc>
                <a:tc>
                  <a:txBody>
                    <a:bodyPr/>
                    <a:lstStyle/>
                    <a:p>
                      <a:r>
                        <a:rPr lang="en-US" sz="2000" dirty="0"/>
                        <a:t>Emerging (Low Proficient)</a:t>
                      </a:r>
                      <a:endParaRPr lang="en-PH" sz="2000" dirty="0"/>
                    </a:p>
                  </a:txBody>
                  <a:tcPr marL="91416" marR="91416" marT="45708" marB="45708"/>
                </a:tc>
                <a:tc>
                  <a:txBody>
                    <a:bodyPr/>
                    <a:lstStyle/>
                    <a:p>
                      <a:r>
                        <a:rPr lang="en-US" sz="2000" dirty="0"/>
                        <a:t>Developing (Nearly Proficient)</a:t>
                      </a:r>
                      <a:endParaRPr lang="en-PH" sz="2000" dirty="0"/>
                    </a:p>
                  </a:txBody>
                  <a:tcPr marL="91416" marR="91416" marT="45708" marB="45708"/>
                </a:tc>
                <a:tc>
                  <a:txBody>
                    <a:bodyPr/>
                    <a:lstStyle/>
                    <a:p>
                      <a:r>
                        <a:rPr lang="en-US" sz="2000" dirty="0"/>
                        <a:t>Transitioning (Proficient)</a:t>
                      </a:r>
                      <a:endParaRPr lang="en-PH" sz="2000" dirty="0"/>
                    </a:p>
                  </a:txBody>
                  <a:tcPr marL="91416" marR="91416" marT="45708" marB="45708"/>
                </a:tc>
                <a:tc>
                  <a:txBody>
                    <a:bodyPr/>
                    <a:lstStyle/>
                    <a:p>
                      <a:r>
                        <a:rPr lang="en-US" sz="2000" dirty="0"/>
                        <a:t>At Grade Level (Highly Proficient)</a:t>
                      </a:r>
                      <a:endParaRPr lang="en-PH" sz="2000" dirty="0"/>
                    </a:p>
                  </a:txBody>
                  <a:tcPr marL="91416" marR="91416" marT="45708" marB="45708"/>
                </a:tc>
                <a:extLst>
                  <a:ext uri="{0D108BD9-81ED-4DB2-BD59-A6C34878D82A}">
                    <a16:rowId xmlns:a16="http://schemas.microsoft.com/office/drawing/2014/main" val="3273321549"/>
                  </a:ext>
                </a:extLst>
              </a:tr>
              <a:tr h="700857">
                <a:tc>
                  <a:txBody>
                    <a:bodyPr/>
                    <a:lstStyle/>
                    <a:p>
                      <a:r>
                        <a:rPr lang="en-US" sz="1800" dirty="0"/>
                        <a:t>BoSY</a:t>
                      </a:r>
                      <a:endParaRPr lang="en-PH" sz="1800" dirty="0"/>
                    </a:p>
                  </a:txBody>
                  <a:tcPr marL="91416" marR="91416" marT="45708" marB="45708"/>
                </a:tc>
                <a:tc>
                  <a:txBody>
                    <a:bodyPr/>
                    <a:lstStyle/>
                    <a:p>
                      <a:r>
                        <a:rPr lang="en-US" sz="2000" dirty="0"/>
                        <a:t>16.23% or 971 learners </a:t>
                      </a:r>
                      <a:endParaRPr lang="en-PH" sz="2000" dirty="0"/>
                    </a:p>
                  </a:txBody>
                  <a:tcPr marL="91416" marR="91416" marT="45708" marB="45708"/>
                </a:tc>
                <a:tc>
                  <a:txBody>
                    <a:bodyPr/>
                    <a:lstStyle/>
                    <a:p>
                      <a:r>
                        <a:rPr lang="en-US" sz="2000" dirty="0"/>
                        <a:t>35.45% or 2122 learners </a:t>
                      </a:r>
                      <a:endParaRPr lang="en-PH" sz="2000" dirty="0"/>
                    </a:p>
                  </a:txBody>
                  <a:tcPr marL="91416" marR="91416" marT="45708" marB="45708"/>
                </a:tc>
                <a:tc>
                  <a:txBody>
                    <a:bodyPr/>
                    <a:lstStyle/>
                    <a:p>
                      <a:r>
                        <a:rPr lang="en-US" sz="2000" dirty="0"/>
                        <a:t>31.03% or 1857 learners </a:t>
                      </a:r>
                      <a:endParaRPr lang="en-PH" sz="2000" dirty="0"/>
                    </a:p>
                  </a:txBody>
                  <a:tcPr marL="91416" marR="91416" marT="45708" marB="45708"/>
                </a:tc>
                <a:tc>
                  <a:txBody>
                    <a:bodyPr/>
                    <a:lstStyle/>
                    <a:p>
                      <a:r>
                        <a:rPr lang="en-US" sz="2000" dirty="0"/>
                        <a:t>10.39% or 622 learners </a:t>
                      </a:r>
                      <a:endParaRPr lang="en-PH" sz="2000" dirty="0"/>
                    </a:p>
                  </a:txBody>
                  <a:tcPr marL="91416" marR="91416" marT="45708" marB="45708"/>
                </a:tc>
                <a:tc>
                  <a:txBody>
                    <a:bodyPr/>
                    <a:lstStyle/>
                    <a:p>
                      <a:r>
                        <a:rPr lang="en-US" sz="2000" dirty="0"/>
                        <a:t>6.89% or 412 learners </a:t>
                      </a:r>
                      <a:endParaRPr lang="en-PH" sz="2000" dirty="0"/>
                    </a:p>
                  </a:txBody>
                  <a:tcPr marL="91416" marR="91416" marT="45708" marB="45708"/>
                </a:tc>
                <a:extLst>
                  <a:ext uri="{0D108BD9-81ED-4DB2-BD59-A6C34878D82A}">
                    <a16:rowId xmlns:a16="http://schemas.microsoft.com/office/drawing/2014/main" val="2780826232"/>
                  </a:ext>
                </a:extLst>
              </a:tr>
              <a:tr h="700857">
                <a:tc>
                  <a:txBody>
                    <a:bodyPr/>
                    <a:lstStyle/>
                    <a:p>
                      <a:r>
                        <a:rPr lang="en-US" sz="1800" dirty="0" err="1"/>
                        <a:t>EoSY</a:t>
                      </a:r>
                      <a:endParaRPr lang="en-PH" sz="1800" dirty="0"/>
                    </a:p>
                  </a:txBody>
                  <a:tcPr marL="91416" marR="91416" marT="45708" marB="45708"/>
                </a:tc>
                <a:tc>
                  <a:txBody>
                    <a:bodyPr/>
                    <a:lstStyle/>
                    <a:p>
                      <a:r>
                        <a:rPr lang="en-US" sz="2000" dirty="0"/>
                        <a:t>4.04% or 242</a:t>
                      </a:r>
                      <a:endParaRPr lang="en-PH" sz="2000" dirty="0"/>
                    </a:p>
                  </a:txBody>
                  <a:tcPr marL="91416" marR="91416" marT="45708" marB="45708"/>
                </a:tc>
                <a:tc>
                  <a:txBody>
                    <a:bodyPr/>
                    <a:lstStyle/>
                    <a:p>
                      <a:r>
                        <a:rPr lang="en-US" sz="2000" dirty="0"/>
                        <a:t>11.04% or 661 learners </a:t>
                      </a:r>
                      <a:endParaRPr lang="en-PH" sz="2000" dirty="0"/>
                    </a:p>
                  </a:txBody>
                  <a:tcPr marL="91416" marR="91416" marT="45708" marB="45708"/>
                </a:tc>
                <a:tc>
                  <a:txBody>
                    <a:bodyPr/>
                    <a:lstStyle/>
                    <a:p>
                      <a:r>
                        <a:rPr lang="en-US" sz="2000" dirty="0"/>
                        <a:t>27.69% or 1657 learners </a:t>
                      </a:r>
                      <a:endParaRPr lang="en-PH" sz="2000" dirty="0"/>
                    </a:p>
                  </a:txBody>
                  <a:tcPr marL="91416" marR="91416" marT="45708" marB="45708"/>
                </a:tc>
                <a:tc>
                  <a:txBody>
                    <a:bodyPr/>
                    <a:lstStyle/>
                    <a:p>
                      <a:r>
                        <a:rPr lang="en-US" sz="2000" dirty="0"/>
                        <a:t>24.41% 1461 learners </a:t>
                      </a:r>
                      <a:endParaRPr lang="en-PH" sz="2000" dirty="0"/>
                    </a:p>
                  </a:txBody>
                  <a:tcPr marL="91416" marR="91416" marT="45708" marB="45708"/>
                </a:tc>
                <a:tc>
                  <a:txBody>
                    <a:bodyPr/>
                    <a:lstStyle/>
                    <a:p>
                      <a:r>
                        <a:rPr lang="en-US" sz="2000" dirty="0"/>
                        <a:t>32.82% or 1964 learners </a:t>
                      </a:r>
                      <a:endParaRPr lang="en-PH" sz="2000" dirty="0"/>
                    </a:p>
                  </a:txBody>
                  <a:tcPr marL="91416" marR="91416" marT="45708" marB="45708"/>
                </a:tc>
                <a:extLst>
                  <a:ext uri="{0D108BD9-81ED-4DB2-BD59-A6C34878D82A}">
                    <a16:rowId xmlns:a16="http://schemas.microsoft.com/office/drawing/2014/main" val="517161962"/>
                  </a:ext>
                </a:extLst>
              </a:tr>
              <a:tr h="1005578">
                <a:tc>
                  <a:txBody>
                    <a:bodyPr/>
                    <a:lstStyle/>
                    <a:p>
                      <a:endParaRPr lang="en-PH" sz="1800"/>
                    </a:p>
                  </a:txBody>
                  <a:tcPr marL="91416" marR="91416" marT="45708" marB="45708"/>
                </a:tc>
                <a:tc>
                  <a:txBody>
                    <a:bodyPr/>
                    <a:lstStyle/>
                    <a:p>
                      <a:r>
                        <a:rPr lang="en-US" sz="2000" dirty="0"/>
                        <a:t>Decrease of 75.08% or 729 learners </a:t>
                      </a:r>
                      <a:endParaRPr lang="en-PH" sz="2000" dirty="0"/>
                    </a:p>
                  </a:txBody>
                  <a:tcPr marL="91416" marR="91416" marT="45708" marB="45708"/>
                </a:tc>
                <a:tc>
                  <a:txBody>
                    <a:bodyPr/>
                    <a:lstStyle/>
                    <a:p>
                      <a:r>
                        <a:rPr lang="en-US" sz="2000" dirty="0"/>
                        <a:t>Decrease of 221.03% or 1461 learners </a:t>
                      </a:r>
                      <a:endParaRPr lang="en-PH" sz="2000" dirty="0"/>
                    </a:p>
                  </a:txBody>
                  <a:tcPr marL="91416" marR="91416" marT="45708" marB="45708"/>
                </a:tc>
                <a:tc>
                  <a:txBody>
                    <a:bodyPr/>
                    <a:lstStyle/>
                    <a:p>
                      <a:r>
                        <a:rPr lang="en-US" sz="2000" dirty="0"/>
                        <a:t>Decrease of 10.77% or  200 learners </a:t>
                      </a:r>
                      <a:endParaRPr lang="en-PH" sz="2000" dirty="0"/>
                    </a:p>
                  </a:txBody>
                  <a:tcPr marL="91416" marR="91416" marT="45708" marB="45708"/>
                </a:tc>
                <a:tc>
                  <a:txBody>
                    <a:bodyPr/>
                    <a:lstStyle/>
                    <a:p>
                      <a:r>
                        <a:rPr lang="en-US" sz="2000" dirty="0"/>
                        <a:t>Increase of 134.89% or 839 learners </a:t>
                      </a:r>
                      <a:endParaRPr lang="en-PH" sz="2000" dirty="0"/>
                    </a:p>
                  </a:txBody>
                  <a:tcPr marL="91416" marR="91416" marT="45708" marB="45708"/>
                </a:tc>
                <a:tc>
                  <a:txBody>
                    <a:bodyPr/>
                    <a:lstStyle/>
                    <a:p>
                      <a:r>
                        <a:rPr lang="en-US" sz="2000" dirty="0"/>
                        <a:t>Increase of 376.70% or 1552 learners </a:t>
                      </a:r>
                      <a:endParaRPr lang="en-PH" sz="2000" dirty="0"/>
                    </a:p>
                  </a:txBody>
                  <a:tcPr marL="91416" marR="91416" marT="45708" marB="45708"/>
                </a:tc>
                <a:extLst>
                  <a:ext uri="{0D108BD9-81ED-4DB2-BD59-A6C34878D82A}">
                    <a16:rowId xmlns:a16="http://schemas.microsoft.com/office/drawing/2014/main" val="236445433"/>
                  </a:ext>
                </a:extLst>
              </a:tr>
            </a:tbl>
          </a:graphicData>
        </a:graphic>
      </p:graphicFrame>
      <p:sp>
        <p:nvSpPr>
          <p:cNvPr id="4" name="TextBox 3">
            <a:extLst>
              <a:ext uri="{FF2B5EF4-FFF2-40B4-BE49-F238E27FC236}">
                <a16:creationId xmlns:a16="http://schemas.microsoft.com/office/drawing/2014/main" id="{2327201D-562C-860D-1D2B-078DF6BA09BA}"/>
              </a:ext>
            </a:extLst>
          </p:cNvPr>
          <p:cNvSpPr txBox="1"/>
          <p:nvPr/>
        </p:nvSpPr>
        <p:spPr>
          <a:xfrm>
            <a:off x="914161" y="5402759"/>
            <a:ext cx="5636339" cy="584623"/>
          </a:xfrm>
          <a:prstGeom prst="rect">
            <a:avLst/>
          </a:prstGeom>
          <a:noFill/>
        </p:spPr>
        <p:txBody>
          <a:bodyPr wrap="square" rtlCol="0">
            <a:spAutoFit/>
          </a:bodyPr>
          <a:lstStyle/>
          <a:p>
            <a:pPr defTabSz="914126">
              <a:buClrTx/>
            </a:pPr>
            <a:r>
              <a:rPr lang="en-US" sz="3199" kern="1200" dirty="0">
                <a:solidFill>
                  <a:prstClr val="black"/>
                </a:solidFill>
                <a:latin typeface="Aptos" panose="02110004020202020204"/>
                <a:ea typeface="+mn-ea"/>
                <a:cs typeface="+mn-cs"/>
              </a:rPr>
              <a:t>Total Learners Assessed: 5985</a:t>
            </a:r>
            <a:endParaRPr lang="en-PH" sz="3199" kern="1200" dirty="0">
              <a:solidFill>
                <a:prstClr val="black"/>
              </a:solidFill>
              <a:latin typeface="Aptos" panose="02110004020202020204"/>
              <a:ea typeface="+mn-ea"/>
              <a:cs typeface="+mn-cs"/>
            </a:endParaRPr>
          </a:p>
        </p:txBody>
      </p:sp>
    </p:spTree>
    <p:extLst>
      <p:ext uri="{BB962C8B-B14F-4D97-AF65-F5344CB8AC3E}">
        <p14:creationId xmlns:p14="http://schemas.microsoft.com/office/powerpoint/2010/main" val="141359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29733-5233-5219-9C27-0F56CD27061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2811406-A1EA-5CD3-A150-5D4A56CEFDF2}"/>
              </a:ext>
            </a:extLst>
          </p:cNvPr>
          <p:cNvSpPr/>
          <p:nvPr/>
        </p:nvSpPr>
        <p:spPr>
          <a:xfrm>
            <a:off x="-1" y="893"/>
            <a:ext cx="12188825" cy="6856214"/>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448">
              <a:buClrTx/>
            </a:pPr>
            <a:endParaRPr lang="en-PH" sz="1200" kern="1200">
              <a:solidFill>
                <a:prstClr val="black"/>
              </a:solidFill>
              <a:latin typeface="Calibri"/>
              <a:ea typeface="+mn-ea"/>
              <a:cs typeface="+mn-cs"/>
            </a:endParaRPr>
          </a:p>
        </p:txBody>
      </p:sp>
      <p:sp>
        <p:nvSpPr>
          <p:cNvPr id="3" name="TextBox 8">
            <a:extLst>
              <a:ext uri="{FF2B5EF4-FFF2-40B4-BE49-F238E27FC236}">
                <a16:creationId xmlns:a16="http://schemas.microsoft.com/office/drawing/2014/main" id="{5AA40884-3F1F-D364-82A4-D28F80F59B4B}"/>
              </a:ext>
            </a:extLst>
          </p:cNvPr>
          <p:cNvSpPr txBox="1"/>
          <p:nvPr/>
        </p:nvSpPr>
        <p:spPr>
          <a:xfrm>
            <a:off x="14510" y="174340"/>
            <a:ext cx="12138038" cy="799193"/>
          </a:xfrm>
          <a:prstGeom prst="rect">
            <a:avLst/>
          </a:prstGeom>
        </p:spPr>
        <p:txBody>
          <a:bodyPr wrap="square" lIns="0" tIns="0" rIns="0" bIns="0" rtlCol="0" anchor="t">
            <a:spAutoFit/>
          </a:bodyPr>
          <a:lstStyle/>
          <a:p>
            <a:pPr algn="ctr" defTabSz="609448">
              <a:lnSpc>
                <a:spcPts val="6664"/>
              </a:lnSpc>
              <a:buClrTx/>
            </a:pPr>
            <a:r>
              <a:rPr lang="en-US" sz="5332" kern="1200" dirty="0">
                <a:solidFill>
                  <a:srgbClr val="FFFFFF"/>
                </a:solidFill>
                <a:latin typeface="Open Sans Extra Bold"/>
                <a:ea typeface="Open Sans Extra Bold"/>
                <a:cs typeface="Open Sans Extra Bold"/>
                <a:sym typeface="Open Sans Extra Bold"/>
              </a:rPr>
              <a:t>WAYS FORWARD</a:t>
            </a:r>
          </a:p>
        </p:txBody>
      </p:sp>
      <p:sp>
        <p:nvSpPr>
          <p:cNvPr id="4" name="TextBox 9">
            <a:extLst>
              <a:ext uri="{FF2B5EF4-FFF2-40B4-BE49-F238E27FC236}">
                <a16:creationId xmlns:a16="http://schemas.microsoft.com/office/drawing/2014/main" id="{76CE7F3E-D269-1E55-EA25-638D29FAF9A5}"/>
              </a:ext>
            </a:extLst>
          </p:cNvPr>
          <p:cNvSpPr txBox="1"/>
          <p:nvPr/>
        </p:nvSpPr>
        <p:spPr>
          <a:xfrm>
            <a:off x="355507" y="1346743"/>
            <a:ext cx="11655564" cy="4984826"/>
          </a:xfrm>
          <a:prstGeom prst="rect">
            <a:avLst/>
          </a:prstGeom>
        </p:spPr>
        <p:txBody>
          <a:bodyPr wrap="square" lIns="0" tIns="0" rIns="0" bIns="0" rtlCol="0" anchor="t">
            <a:spAutoFit/>
          </a:bodyPr>
          <a:lstStyle/>
          <a:p>
            <a:pPr marL="380905" indent="-380905" defTabSz="609448">
              <a:buClrTx/>
              <a:buFont typeface="Arial" panose="020B0604020202020204" pitchFamily="34" charset="0"/>
              <a:buChar char="•"/>
            </a:pPr>
            <a:r>
              <a:rPr lang="en-US" sz="3599" b="1" i="1" kern="1200" dirty="0">
                <a:solidFill>
                  <a:srgbClr val="FFFFFF"/>
                </a:solidFill>
                <a:latin typeface="Bookman Old Style" panose="02050604050505020204" pitchFamily="18" charset="0"/>
                <a:ea typeface="Arimo Bold"/>
                <a:cs typeface="Arimo Bold"/>
                <a:sym typeface="Arimo Bold"/>
              </a:rPr>
              <a:t>Sustain the implementation of the program in all schools.</a:t>
            </a:r>
          </a:p>
          <a:p>
            <a:pPr marL="380905" indent="-380905" defTabSz="609448">
              <a:buClrTx/>
              <a:buFont typeface="Arial" panose="020B0604020202020204" pitchFamily="34" charset="0"/>
              <a:buChar char="•"/>
            </a:pPr>
            <a:r>
              <a:rPr lang="en-US" sz="3599" b="1" i="1" kern="1200" dirty="0">
                <a:solidFill>
                  <a:srgbClr val="FFFFFF"/>
                </a:solidFill>
                <a:latin typeface="Bookman Old Style" panose="02050604050505020204" pitchFamily="18" charset="0"/>
                <a:ea typeface="Arimo Bold"/>
                <a:cs typeface="Arimo Bold"/>
                <a:sym typeface="Arimo Bold"/>
              </a:rPr>
              <a:t>Conduct a research study on the alignment of the results of the validation against the reported CRLA results to revalidate the data.</a:t>
            </a:r>
          </a:p>
          <a:p>
            <a:pPr marL="380905" indent="-380905" defTabSz="609448">
              <a:buClrTx/>
              <a:buFont typeface="Arial" panose="020B0604020202020204" pitchFamily="34" charset="0"/>
              <a:buChar char="•"/>
            </a:pPr>
            <a:r>
              <a:rPr lang="en-US" sz="3599" b="1" i="1" kern="1200" dirty="0">
                <a:solidFill>
                  <a:srgbClr val="FFFFFF"/>
                </a:solidFill>
                <a:latin typeface="Bookman Old Style" panose="02050604050505020204" pitchFamily="18" charset="0"/>
                <a:ea typeface="Arimo Bold"/>
                <a:cs typeface="Arimo Bold"/>
                <a:sym typeface="Arimo Bold"/>
              </a:rPr>
              <a:t>Allow schools with non-readers and higher numbers of full intervention to benchmark best practices from schools with zero non-readers.</a:t>
            </a:r>
          </a:p>
        </p:txBody>
      </p:sp>
    </p:spTree>
    <p:extLst>
      <p:ext uri="{BB962C8B-B14F-4D97-AF65-F5344CB8AC3E}">
        <p14:creationId xmlns:p14="http://schemas.microsoft.com/office/powerpoint/2010/main" val="22526308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1C589-4733-2974-8D3D-C10EF7C8883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37F7FE6-A509-7415-3424-186F0C3A06A3}"/>
              </a:ext>
            </a:extLst>
          </p:cNvPr>
          <p:cNvSpPr/>
          <p:nvPr/>
        </p:nvSpPr>
        <p:spPr>
          <a:xfrm>
            <a:off x="-1" y="1786"/>
            <a:ext cx="12188825" cy="6856214"/>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448">
              <a:buClrTx/>
            </a:pPr>
            <a:endParaRPr lang="en-PH" sz="1200" kern="1200">
              <a:solidFill>
                <a:prstClr val="black"/>
              </a:solidFill>
              <a:latin typeface="Calibri"/>
              <a:ea typeface="+mn-ea"/>
              <a:cs typeface="+mn-cs"/>
            </a:endParaRPr>
          </a:p>
        </p:txBody>
      </p:sp>
      <p:sp>
        <p:nvSpPr>
          <p:cNvPr id="3" name="TextBox 2">
            <a:extLst>
              <a:ext uri="{FF2B5EF4-FFF2-40B4-BE49-F238E27FC236}">
                <a16:creationId xmlns:a16="http://schemas.microsoft.com/office/drawing/2014/main" id="{064C3B83-CE6E-652B-E6F2-475E89703C13}"/>
              </a:ext>
            </a:extLst>
          </p:cNvPr>
          <p:cNvSpPr txBox="1"/>
          <p:nvPr/>
        </p:nvSpPr>
        <p:spPr>
          <a:xfrm>
            <a:off x="3329946" y="2477386"/>
            <a:ext cx="5528930" cy="1200329"/>
          </a:xfrm>
          <a:prstGeom prst="rect">
            <a:avLst/>
          </a:prstGeom>
          <a:noFill/>
        </p:spPr>
        <p:txBody>
          <a:bodyPr wrap="square" rtlCol="0">
            <a:spAutoFit/>
          </a:bodyPr>
          <a:lstStyle/>
          <a:p>
            <a:r>
              <a:rPr lang="en-US" sz="7200" dirty="0">
                <a:solidFill>
                  <a:srgbClr val="FFFF00"/>
                </a:solidFill>
                <a:latin typeface="Amasis MT Pro Black" panose="02040A04050005020304" pitchFamily="18" charset="0"/>
              </a:rPr>
              <a:t>Thank you!</a:t>
            </a:r>
            <a:endParaRPr lang="en-PH" sz="7200" dirty="0">
              <a:solidFill>
                <a:srgbClr val="FFFF00"/>
              </a:solidFill>
              <a:latin typeface="Amasis MT Pro Black" panose="02040A04050005020304" pitchFamily="18" charset="0"/>
            </a:endParaRPr>
          </a:p>
        </p:txBody>
      </p:sp>
    </p:spTree>
    <p:extLst>
      <p:ext uri="{BB962C8B-B14F-4D97-AF65-F5344CB8AC3E}">
        <p14:creationId xmlns:p14="http://schemas.microsoft.com/office/powerpoint/2010/main" val="297790631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epEd PowerPoint Presentation Template (1)">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3281</TotalTime>
  <Words>3911</Words>
  <Application>Microsoft Office PowerPoint</Application>
  <PresentationFormat>Custom</PresentationFormat>
  <Paragraphs>924</Paragraphs>
  <Slides>54</Slides>
  <Notes>4</Notes>
  <HiddenSlides>0</HiddenSlides>
  <MMClips>0</MMClips>
  <ScaleCrop>false</ScaleCrop>
  <HeadingPairs>
    <vt:vector size="6" baseType="variant">
      <vt:variant>
        <vt:lpstr>Fonts Used</vt:lpstr>
      </vt:variant>
      <vt:variant>
        <vt:i4>16</vt:i4>
      </vt:variant>
      <vt:variant>
        <vt:lpstr>Theme</vt:lpstr>
      </vt:variant>
      <vt:variant>
        <vt:i4>4</vt:i4>
      </vt:variant>
      <vt:variant>
        <vt:lpstr>Slide Titles</vt:lpstr>
      </vt:variant>
      <vt:variant>
        <vt:i4>54</vt:i4>
      </vt:variant>
    </vt:vector>
  </HeadingPairs>
  <TitlesOfParts>
    <vt:vector size="74" baseType="lpstr">
      <vt:lpstr>Bodoni MT Black</vt:lpstr>
      <vt:lpstr>Poppins</vt:lpstr>
      <vt:lpstr>Aptos Display</vt:lpstr>
      <vt:lpstr>Rundeck Rough</vt:lpstr>
      <vt:lpstr>Glacial Indifference Bold</vt:lpstr>
      <vt:lpstr>Symbol</vt:lpstr>
      <vt:lpstr>Amasis MT Pro Black</vt:lpstr>
      <vt:lpstr>Calibri</vt:lpstr>
      <vt:lpstr>Shrikhand</vt:lpstr>
      <vt:lpstr>Congenial Black</vt:lpstr>
      <vt:lpstr>Century Gothic</vt:lpstr>
      <vt:lpstr>Open Sans Extra Bold</vt:lpstr>
      <vt:lpstr>Bookman Old Style</vt:lpstr>
      <vt:lpstr>Glacial Indifference</vt:lpstr>
      <vt:lpstr>Aptos</vt:lpstr>
      <vt:lpstr>Arial</vt:lpstr>
      <vt:lpstr>Simple Light</vt:lpstr>
      <vt:lpstr>3_DepEd PowerPoint Presentation Template (1)</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 on filling-up</dc:title>
  <dc:creator>pmmoreno</dc:creator>
  <cp:lastModifiedBy>Lgu Iriga</cp:lastModifiedBy>
  <cp:revision>391</cp:revision>
  <dcterms:created xsi:type="dcterms:W3CDTF">2019-05-06T11:33:50Z</dcterms:created>
  <dcterms:modified xsi:type="dcterms:W3CDTF">2025-07-17T05:03:18Z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0x01010064E980191D2BF94E80B3FDA0C0926D11</vt:lpwstr>
  </property>
  <property fmtid="{D5CDD505-2E9C-101B-9397-08002B2CF9AE}" pid="3" name="MediaServiceImageTags">
    <vt:lpwstr/>
  </property>
</Properties>
</file>